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9260800" cy="365760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37" d="100"/>
          <a:sy n="37" d="100"/>
        </p:scale>
        <p:origin x="-504" y="954"/>
      </p:cViewPr>
      <p:guideLst>
        <p:guide orient="horz" pos="11520"/>
        <p:guide pos="9216"/>
      </p:guideLst>
    </p:cSldViewPr>
  </p:slideViewPr>
  <p:notesTextViewPr>
    <p:cViewPr>
      <p:scale>
        <a:sx n="100" d="100"/>
        <a:sy n="100" d="100"/>
      </p:scale>
      <p:origin x="0" y="0"/>
    </p:cViewPr>
  </p:notesTextViewPr>
  <p:sorterViewPr>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wmf"/><Relationship Id="rId9" Type="http://schemas.openxmlformats.org/officeDocument/2006/relationships/image" Target="../media/image8.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9260800" cy="36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330201" y="304801"/>
            <a:ext cx="28625799" cy="36021817"/>
          </a:xfrm>
          <a:prstGeom prst="roundRect">
            <a:avLst>
              <a:gd name="adj" fmla="val 1059"/>
            </a:avLst>
          </a:prstGeom>
          <a:noFill/>
          <a:ln w="63500">
            <a:solidFill>
              <a:srgbClr val="3D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332509" y="290924"/>
            <a:ext cx="28637346" cy="2535382"/>
            <a:chOff x="332509" y="2722418"/>
            <a:chExt cx="28637346" cy="2535382"/>
          </a:xfrm>
        </p:grpSpPr>
        <p:sp>
          <p:nvSpPr>
            <p:cNvPr id="10" name="Rounded Rectangle 9"/>
            <p:cNvSpPr/>
            <p:nvPr userDrawn="1"/>
          </p:nvSpPr>
          <p:spPr>
            <a:xfrm>
              <a:off x="353290" y="2722418"/>
              <a:ext cx="28616564" cy="2327564"/>
            </a:xfrm>
            <a:prstGeom prst="roundRect">
              <a:avLst/>
            </a:prstGeom>
            <a:solidFill>
              <a:srgbClr val="3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32509" y="4364182"/>
              <a:ext cx="28637346" cy="893618"/>
            </a:xfrm>
            <a:prstGeom prst="rect">
              <a:avLst/>
            </a:prstGeom>
            <a:solidFill>
              <a:srgbClr val="3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Clouds_082.jpg"/>
          <p:cNvPicPr>
            <a:picLocks noChangeAspect="1"/>
          </p:cNvPicPr>
          <p:nvPr userDrawn="1"/>
        </p:nvPicPr>
        <p:blipFill>
          <a:blip r:embed="rId2" cstate="print"/>
          <a:stretch>
            <a:fillRect/>
          </a:stretch>
        </p:blipFill>
        <p:spPr>
          <a:xfrm>
            <a:off x="374073" y="2398623"/>
            <a:ext cx="28554218" cy="371799"/>
          </a:xfrm>
          <a:prstGeom prst="rect">
            <a:avLst/>
          </a:prstGeom>
        </p:spPr>
      </p:pic>
      <p:pic>
        <p:nvPicPr>
          <p:cNvPr id="15" name="Picture 14" descr="CMU_logo_stack_pms_187C.eps"/>
          <p:cNvPicPr>
            <a:picLocks noChangeAspect="1"/>
          </p:cNvPicPr>
          <p:nvPr userDrawn="1"/>
        </p:nvPicPr>
        <p:blipFill>
          <a:blip r:embed="rId3" cstate="print"/>
          <a:stretch>
            <a:fillRect/>
          </a:stretch>
        </p:blipFill>
        <p:spPr>
          <a:xfrm>
            <a:off x="8965482" y="34476267"/>
            <a:ext cx="2350576" cy="1524000"/>
          </a:xfrm>
          <a:prstGeom prst="rect">
            <a:avLst/>
          </a:prstGeom>
        </p:spPr>
      </p:pic>
      <p:pic>
        <p:nvPicPr>
          <p:cNvPr id="16" name="Picture 15" descr="intel_new.eps"/>
          <p:cNvPicPr>
            <a:picLocks noChangeAspect="1"/>
          </p:cNvPicPr>
          <p:nvPr userDrawn="1"/>
        </p:nvPicPr>
        <p:blipFill>
          <a:blip r:embed="rId4" cstate="print"/>
          <a:stretch>
            <a:fillRect/>
          </a:stretch>
        </p:blipFill>
        <p:spPr>
          <a:xfrm>
            <a:off x="14710303" y="34638967"/>
            <a:ext cx="1816630" cy="1198601"/>
          </a:xfrm>
          <a:prstGeom prst="rect">
            <a:avLst/>
          </a:prstGeom>
        </p:spPr>
      </p:pic>
      <p:pic>
        <p:nvPicPr>
          <p:cNvPr id="17" name="Picture 16" descr="GeorgiaTech_logo.png"/>
          <p:cNvPicPr>
            <a:picLocks noChangeAspect="1"/>
          </p:cNvPicPr>
          <p:nvPr userDrawn="1"/>
        </p:nvPicPr>
        <p:blipFill>
          <a:blip r:embed="rId5" cstate="print"/>
          <a:stretch>
            <a:fillRect/>
          </a:stretch>
        </p:blipFill>
        <p:spPr>
          <a:xfrm>
            <a:off x="11573052" y="34647761"/>
            <a:ext cx="2795762" cy="1181013"/>
          </a:xfrm>
          <a:prstGeom prst="rect">
            <a:avLst/>
          </a:prstGeom>
        </p:spPr>
      </p:pic>
      <p:pic>
        <p:nvPicPr>
          <p:cNvPr id="18" name="Picture 17" descr="PrincetonUsig2-CMYK.eps"/>
          <p:cNvPicPr>
            <a:picLocks noChangeAspect="1"/>
          </p:cNvPicPr>
          <p:nvPr userDrawn="1"/>
        </p:nvPicPr>
        <p:blipFill>
          <a:blip r:embed="rId6" cstate="print"/>
          <a:stretch>
            <a:fillRect/>
          </a:stretch>
        </p:blipFill>
        <p:spPr>
          <a:xfrm>
            <a:off x="17021702" y="34702751"/>
            <a:ext cx="3882495" cy="1071033"/>
          </a:xfrm>
          <a:prstGeom prst="rect">
            <a:avLst/>
          </a:prstGeom>
        </p:spPr>
      </p:pic>
      <p:pic>
        <p:nvPicPr>
          <p:cNvPr id="21" name="Picture 20" descr="11_berkeley_word_B_02.eps"/>
          <p:cNvPicPr>
            <a:picLocks noChangeAspect="1"/>
          </p:cNvPicPr>
          <p:nvPr userDrawn="1"/>
        </p:nvPicPr>
        <p:blipFill>
          <a:blip r:embed="rId7" cstate="print"/>
          <a:stretch>
            <a:fillRect/>
          </a:stretch>
        </p:blipFill>
        <p:spPr>
          <a:xfrm>
            <a:off x="21270913" y="34882706"/>
            <a:ext cx="3587220" cy="711123"/>
          </a:xfrm>
          <a:prstGeom prst="rect">
            <a:avLst/>
          </a:prstGeom>
        </p:spPr>
      </p:pic>
      <p:pic>
        <p:nvPicPr>
          <p:cNvPr id="14" name="Picture 13" descr="logo.jpg"/>
          <p:cNvPicPr>
            <a:picLocks noChangeAspect="1"/>
          </p:cNvPicPr>
          <p:nvPr userDrawn="1"/>
        </p:nvPicPr>
        <p:blipFill>
          <a:blip r:embed="rId8" cstate="print"/>
          <a:stretch>
            <a:fillRect/>
          </a:stretch>
        </p:blipFill>
        <p:spPr>
          <a:xfrm>
            <a:off x="677672" y="33577534"/>
            <a:ext cx="2675128" cy="2504690"/>
          </a:xfrm>
          <a:prstGeom prst="rect">
            <a:avLst/>
          </a:prstGeom>
        </p:spPr>
      </p:pic>
      <p:pic>
        <p:nvPicPr>
          <p:cNvPr id="19" name="Picture 18" descr="UW.Wordmark_stacked.eps"/>
          <p:cNvPicPr>
            <a:picLocks noChangeAspect="1"/>
          </p:cNvPicPr>
          <p:nvPr userDrawn="1"/>
        </p:nvPicPr>
        <p:blipFill>
          <a:blip r:embed="rId9" cstate="print"/>
          <a:stretch>
            <a:fillRect/>
          </a:stretch>
        </p:blipFill>
        <p:spPr>
          <a:xfrm>
            <a:off x="25207913" y="34761487"/>
            <a:ext cx="3378378" cy="84931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7DC80-50EE-4AA8-8616-1E7668540D51}" type="datetimeFigureOut">
              <a:rPr lang="en-US" smtClean="0"/>
              <a:pPr/>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FB6E7-F0EA-494C-B098-13C5C4460B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4042" y="7814739"/>
            <a:ext cx="21066758"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760" y="7814739"/>
            <a:ext cx="62712602"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7DC80-50EE-4AA8-8616-1E7668540D51}" type="datetimeFigureOut">
              <a:rPr lang="en-US" smtClean="0"/>
              <a:pPr/>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FB6E7-F0EA-494C-B098-13C5C4460B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7DC80-50EE-4AA8-8616-1E7668540D51}" type="datetimeFigureOut">
              <a:rPr lang="en-US" smtClean="0"/>
              <a:pPr/>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FB6E7-F0EA-494C-B098-13C5C4460B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3762" y="45516800"/>
            <a:ext cx="41889680" cy="128735669"/>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1122" y="45516800"/>
            <a:ext cx="41889680" cy="128735669"/>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7DC80-50EE-4AA8-8616-1E7668540D51}" type="datetimeFigureOut">
              <a:rPr lang="en-US" smtClean="0"/>
              <a:pPr/>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FB6E7-F0EA-494C-B098-13C5C4460B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7DC80-50EE-4AA8-8616-1E7668540D51}" type="datetimeFigureOut">
              <a:rPr lang="en-US" smtClean="0"/>
              <a:pPr/>
              <a:t>8/15/2014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FB6E7-F0EA-494C-B098-13C5C4460B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322" y="25603200"/>
            <a:ext cx="17556480" cy="3022603"/>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5735322" y="3268133"/>
            <a:ext cx="17556480" cy="2194560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5735322" y="28625803"/>
            <a:ext cx="17556480" cy="4292597"/>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7DC80-50EE-4AA8-8616-1E7668540D51}" type="datetimeFigureOut">
              <a:rPr lang="en-US" smtClean="0"/>
              <a:pPr/>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FB6E7-F0EA-494C-B098-13C5C4460B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3040" y="1464736"/>
            <a:ext cx="26334720" cy="60960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63040" y="8534403"/>
            <a:ext cx="26334720" cy="24138469"/>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63040" y="33900536"/>
            <a:ext cx="6827520" cy="1947333"/>
          </a:xfrm>
          <a:prstGeom prst="rect">
            <a:avLst/>
          </a:prstGeom>
        </p:spPr>
        <p:txBody>
          <a:bodyPr vert="horz" lIns="376202" tIns="188101" rIns="376202" bIns="188101" rtlCol="0" anchor="ctr"/>
          <a:lstStyle>
            <a:lvl1pPr algn="l">
              <a:defRPr sz="4900">
                <a:solidFill>
                  <a:schemeClr val="tx1">
                    <a:tint val="75000"/>
                  </a:schemeClr>
                </a:solidFill>
              </a:defRPr>
            </a:lvl1pPr>
          </a:lstStyle>
          <a:p>
            <a:fld id="{5E67DC80-50EE-4AA8-8616-1E7668540D51}" type="datetimeFigureOut">
              <a:rPr lang="en-US" smtClean="0"/>
              <a:pPr/>
              <a:t>8/15/2014</a:t>
            </a:fld>
            <a:endParaRPr lang="en-US"/>
          </a:p>
        </p:txBody>
      </p:sp>
      <p:sp>
        <p:nvSpPr>
          <p:cNvPr id="5" name="Footer Placeholder 4"/>
          <p:cNvSpPr>
            <a:spLocks noGrp="1"/>
          </p:cNvSpPr>
          <p:nvPr>
            <p:ph type="ftr" sz="quarter" idx="3"/>
          </p:nvPr>
        </p:nvSpPr>
        <p:spPr>
          <a:xfrm>
            <a:off x="9997440" y="33900536"/>
            <a:ext cx="9265920" cy="1947333"/>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970240" y="33900536"/>
            <a:ext cx="6827520" cy="1947333"/>
          </a:xfrm>
          <a:prstGeom prst="rect">
            <a:avLst/>
          </a:prstGeom>
        </p:spPr>
        <p:txBody>
          <a:bodyPr vert="horz" lIns="376202" tIns="188101" rIns="376202" bIns="188101" rtlCol="0" anchor="ctr"/>
          <a:lstStyle>
            <a:lvl1pPr algn="r">
              <a:defRPr sz="4900">
                <a:solidFill>
                  <a:schemeClr val="tx1">
                    <a:tint val="75000"/>
                  </a:schemeClr>
                </a:solidFill>
              </a:defRPr>
            </a:lvl1pPr>
          </a:lstStyle>
          <a:p>
            <a:fld id="{B92FB6E7-F0EA-494C-B098-13C5C4460B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6533" y="261260"/>
            <a:ext cx="14630400" cy="1400383"/>
          </a:xfrm>
          <a:prstGeom prst="rect">
            <a:avLst/>
          </a:prstGeom>
          <a:noFill/>
        </p:spPr>
        <p:txBody>
          <a:bodyPr wrap="square">
            <a:spAutoFit/>
          </a:bodyPr>
          <a:lstStyle/>
          <a:p>
            <a:pPr algn="ctr"/>
            <a:r>
              <a:rPr lang="en-US" sz="8500" b="1" dirty="0" smtClean="0">
                <a:solidFill>
                  <a:schemeClr val="bg1"/>
                </a:solidFill>
              </a:rPr>
              <a:t>TITLE GOES HERE</a:t>
            </a:r>
            <a:endParaRPr lang="en-US" sz="8500" b="1" dirty="0">
              <a:solidFill>
                <a:schemeClr val="bg1"/>
              </a:solidFill>
            </a:endParaRPr>
          </a:p>
        </p:txBody>
      </p:sp>
      <p:sp>
        <p:nvSpPr>
          <p:cNvPr id="4" name="Rectangle 3"/>
          <p:cNvSpPr/>
          <p:nvPr/>
        </p:nvSpPr>
        <p:spPr>
          <a:xfrm>
            <a:off x="11820194" y="1488886"/>
            <a:ext cx="5655074" cy="830997"/>
          </a:xfrm>
          <a:prstGeom prst="rect">
            <a:avLst/>
          </a:prstGeom>
        </p:spPr>
        <p:txBody>
          <a:bodyPr wrap="none">
            <a:spAutoFit/>
          </a:bodyPr>
          <a:lstStyle/>
          <a:p>
            <a:pPr lvl="0" algn="ctr"/>
            <a:r>
              <a:rPr lang="en-US" sz="4800" dirty="0" smtClean="0">
                <a:solidFill>
                  <a:schemeClr val="bg1"/>
                </a:solidFill>
              </a:rPr>
              <a:t>Author List Goes Here</a:t>
            </a:r>
            <a:endParaRPr lang="en-US" sz="4800" dirty="0">
              <a:solidFill>
                <a:schemeClr val="bg1"/>
              </a:solidFill>
            </a:endParaRPr>
          </a:p>
        </p:txBody>
      </p:sp>
      <p:grpSp>
        <p:nvGrpSpPr>
          <p:cNvPr id="12" name="Group 11"/>
          <p:cNvGrpSpPr/>
          <p:nvPr/>
        </p:nvGrpSpPr>
        <p:grpSpPr>
          <a:xfrm>
            <a:off x="863600" y="3505200"/>
            <a:ext cx="13411200" cy="1015663"/>
            <a:chOff x="1625600" y="4013200"/>
            <a:chExt cx="13411200" cy="1015663"/>
          </a:xfrm>
        </p:grpSpPr>
        <p:sp>
          <p:nvSpPr>
            <p:cNvPr id="5" name="TextBox 4"/>
            <p:cNvSpPr txBox="1"/>
            <p:nvPr/>
          </p:nvSpPr>
          <p:spPr>
            <a:xfrm>
              <a:off x="1625600" y="4013200"/>
              <a:ext cx="12065000" cy="1015663"/>
            </a:xfrm>
            <a:prstGeom prst="rect">
              <a:avLst/>
            </a:prstGeom>
            <a:noFill/>
          </p:spPr>
          <p:txBody>
            <a:bodyPr wrap="square" rtlCol="0">
              <a:spAutoFit/>
            </a:bodyPr>
            <a:lstStyle/>
            <a:p>
              <a:r>
                <a:rPr lang="en-US" sz="6000" b="1" dirty="0" smtClean="0">
                  <a:solidFill>
                    <a:srgbClr val="3D71B8"/>
                  </a:solidFill>
                </a:rPr>
                <a:t>SUB-HEADINGS GO HERE</a:t>
              </a:r>
              <a:endParaRPr lang="en-US" sz="6000" b="1" dirty="0">
                <a:solidFill>
                  <a:srgbClr val="3D71B8"/>
                </a:solidFill>
              </a:endParaRPr>
            </a:p>
          </p:txBody>
        </p:sp>
        <p:cxnSp>
          <p:nvCxnSpPr>
            <p:cNvPr id="7" name="Straight Connector 6"/>
            <p:cNvCxnSpPr/>
            <p:nvPr/>
          </p:nvCxnSpPr>
          <p:spPr>
            <a:xfrm>
              <a:off x="1727200" y="4978400"/>
              <a:ext cx="13309600" cy="0"/>
            </a:xfrm>
            <a:prstGeom prst="line">
              <a:avLst/>
            </a:prstGeom>
            <a:ln w="127000" cap="rnd">
              <a:solidFill>
                <a:srgbClr val="3D71B8"/>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4935200" y="3505200"/>
            <a:ext cx="13411200" cy="1015663"/>
            <a:chOff x="1625600" y="4013200"/>
            <a:chExt cx="13411200" cy="1015663"/>
          </a:xfrm>
        </p:grpSpPr>
        <p:sp>
          <p:nvSpPr>
            <p:cNvPr id="16" name="TextBox 15"/>
            <p:cNvSpPr txBox="1"/>
            <p:nvPr/>
          </p:nvSpPr>
          <p:spPr>
            <a:xfrm>
              <a:off x="1625600" y="4013200"/>
              <a:ext cx="12065000" cy="1015663"/>
            </a:xfrm>
            <a:prstGeom prst="rect">
              <a:avLst/>
            </a:prstGeom>
            <a:noFill/>
          </p:spPr>
          <p:txBody>
            <a:bodyPr wrap="square" rtlCol="0">
              <a:spAutoFit/>
            </a:bodyPr>
            <a:lstStyle/>
            <a:p>
              <a:r>
                <a:rPr lang="en-US" sz="6000" b="1" dirty="0" smtClean="0">
                  <a:solidFill>
                    <a:srgbClr val="3D71B8"/>
                  </a:solidFill>
                </a:rPr>
                <a:t>SUB-HEADINGS GO HERE</a:t>
              </a:r>
              <a:endParaRPr lang="en-US" sz="6000" b="1" dirty="0">
                <a:solidFill>
                  <a:srgbClr val="3D71B8"/>
                </a:solidFill>
              </a:endParaRPr>
            </a:p>
          </p:txBody>
        </p:sp>
        <p:cxnSp>
          <p:nvCxnSpPr>
            <p:cNvPr id="17" name="Straight Connector 16"/>
            <p:cNvCxnSpPr/>
            <p:nvPr/>
          </p:nvCxnSpPr>
          <p:spPr>
            <a:xfrm>
              <a:off x="1727200" y="4978400"/>
              <a:ext cx="13309600" cy="0"/>
            </a:xfrm>
            <a:prstGeom prst="line">
              <a:avLst/>
            </a:prstGeom>
            <a:ln w="127000" cap="rnd">
              <a:solidFill>
                <a:srgbClr val="3D71B8"/>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260600" y="8610600"/>
            <a:ext cx="184731" cy="1231106"/>
          </a:xfrm>
          <a:prstGeom prst="rect">
            <a:avLst/>
          </a:prstGeom>
          <a:noFill/>
        </p:spPr>
        <p:txBody>
          <a:bodyPr wrap="none" rtlCol="0">
            <a:spAutoFit/>
          </a:bodyPr>
          <a:lstStyle/>
          <a:p>
            <a:endParaRPr lang="en-US" dirty="0"/>
          </a:p>
        </p:txBody>
      </p:sp>
      <p:sp>
        <p:nvSpPr>
          <p:cNvPr id="13" name="TextBox 17"/>
          <p:cNvSpPr txBox="1">
            <a:spLocks noChangeArrowheads="1"/>
          </p:cNvSpPr>
          <p:nvPr/>
        </p:nvSpPr>
        <p:spPr bwMode="auto">
          <a:xfrm>
            <a:off x="965200" y="4817255"/>
            <a:ext cx="9925050" cy="10048901"/>
          </a:xfrm>
          <a:prstGeom prst="rect">
            <a:avLst/>
          </a:prstGeom>
          <a:noFill/>
          <a:ln w="9525">
            <a:noFill/>
            <a:miter lim="800000"/>
            <a:headEnd/>
            <a:tailEnd/>
          </a:ln>
        </p:spPr>
        <p:txBody>
          <a:bodyPr lIns="76197" tIns="38098" rIns="76197" bIns="38098">
            <a:spAutoFit/>
          </a:bodyPr>
          <a:lstStyle/>
          <a:p>
            <a:pPr>
              <a:buFont typeface="Wingdings" pitchFamily="2" charset="2"/>
              <a:buChar char="§"/>
            </a:pPr>
            <a:r>
              <a:rPr lang="en-US" sz="3300" dirty="0">
                <a:latin typeface="Calibri" pitchFamily="34" charset="0"/>
              </a:rPr>
              <a:t>  Text goes here</a:t>
            </a:r>
          </a:p>
          <a:p>
            <a:pPr marL="380985" lvl="2" indent="0">
              <a:buFont typeface="Wingdings" pitchFamily="2" charset="2"/>
              <a:buChar char="§"/>
            </a:pPr>
            <a:r>
              <a:rPr lang="en-US" sz="3300" dirty="0">
                <a:latin typeface="Calibri" pitchFamily="34" charset="0"/>
              </a:rPr>
              <a:t>   Sub-bullet text</a:t>
            </a:r>
          </a:p>
          <a:p>
            <a:pPr marL="805624" lvl="4" indent="0">
              <a:buFont typeface="Wingdings" pitchFamily="2" charset="2"/>
              <a:buChar char="§"/>
            </a:pPr>
            <a:r>
              <a:rPr lang="en-US" sz="3300" dirty="0">
                <a:latin typeface="Calibri" pitchFamily="34" charset="0"/>
              </a:rPr>
              <a:t>   sub-sub bullet </a:t>
            </a:r>
            <a:r>
              <a:rPr lang="en-US" sz="3300" dirty="0" smtClean="0">
                <a:latin typeface="Calibri" pitchFamily="34" charset="0"/>
              </a:rPr>
              <a:t>text</a:t>
            </a:r>
          </a:p>
          <a:p>
            <a:pPr marL="805624" lvl="4" indent="0">
              <a:buFont typeface="Wingdings" pitchFamily="2" charset="2"/>
              <a:buChar char="§"/>
            </a:pPr>
            <a:endParaRPr lang="en-US" sz="3300" dirty="0">
              <a:latin typeface="Calibri" pitchFamily="34" charset="0"/>
            </a:endParaRPr>
          </a:p>
          <a:p>
            <a:r>
              <a:rPr lang="en-US" sz="3200" dirty="0" smtClean="0">
                <a:latin typeface="Arial" pitchFamily="34" charset="0"/>
                <a:cs typeface="Arial" pitchFamily="34" charset="0"/>
              </a:rPr>
              <a:t>Note of caution</a:t>
            </a:r>
          </a:p>
          <a:p>
            <a:pPr lvl="1">
              <a:buFont typeface="Arial" pitchFamily="34" charset="0"/>
              <a:buChar char="•"/>
            </a:pPr>
            <a:r>
              <a:rPr lang="en-US" sz="2800" dirty="0" smtClean="0">
                <a:latin typeface="Arial" pitchFamily="34" charset="0"/>
                <a:cs typeface="Arial" pitchFamily="34" charset="0"/>
              </a:rPr>
              <a:t>In general, please present only material consistent with the ISTC's open IP model and agreements including talks, posters, demos, etc.  (Of course, any material resulting from work even partially funded by ISTC dollars must conform to the open IP model.)  </a:t>
            </a:r>
          </a:p>
          <a:p>
            <a:pPr lvl="1">
              <a:buFont typeface="Arial" pitchFamily="34" charset="0"/>
              <a:buChar char="•"/>
            </a:pPr>
            <a:r>
              <a:rPr lang="en-US" sz="2800" dirty="0" smtClean="0">
                <a:latin typeface="Arial" pitchFamily="34" charset="0"/>
                <a:cs typeface="Arial" pitchFamily="34" charset="0"/>
              </a:rPr>
              <a:t>Please do not include any material that is funded (or otherwise restricted) under any inconsistent IP model to avoid anyone being led to believe it to be available for public consumption or use. </a:t>
            </a:r>
          </a:p>
          <a:p>
            <a:pPr lvl="1">
              <a:buFont typeface="Arial" pitchFamily="34" charset="0"/>
              <a:buChar char="•"/>
            </a:pPr>
            <a:r>
              <a:rPr lang="en-US" sz="2800" dirty="0" smtClean="0">
                <a:latin typeface="Arial" pitchFamily="34" charset="0"/>
                <a:cs typeface="Arial" pitchFamily="34" charset="0"/>
              </a:rPr>
              <a:t>If you have any questions about the ISTC IP model or whether there are issues with any given material, please ask.   </a:t>
            </a:r>
          </a:p>
          <a:p>
            <a:pPr marL="805624" lvl="4" indent="0">
              <a:buFont typeface="Wingdings" pitchFamily="2" charset="2"/>
              <a:buChar char="§"/>
            </a:pPr>
            <a:endParaRPr lang="en-US" sz="4000" dirty="0" smtClean="0">
              <a:latin typeface="Arial" pitchFamily="34" charset="0"/>
              <a:cs typeface="Arial" pitchFamily="34" charset="0"/>
            </a:endParaRPr>
          </a:p>
          <a:p>
            <a:pPr marL="805624" lvl="4" indent="0">
              <a:buFont typeface="Wingdings" pitchFamily="2" charset="2"/>
              <a:buChar char="§"/>
            </a:pPr>
            <a:endParaRPr lang="en-US" sz="4000" dirty="0">
              <a:latin typeface="Arial" pitchFamily="34" charset="0"/>
              <a:cs typeface="Arial" pitchFamily="34" charset="0"/>
            </a:endParaRPr>
          </a:p>
          <a:p>
            <a:pPr marL="805624" lvl="4" indent="0">
              <a:buFont typeface="Wingdings" pitchFamily="2" charset="2"/>
              <a:buChar char="§"/>
            </a:pP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52</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 Digney</dc:creator>
  <cp:lastModifiedBy>Joan Digney</cp:lastModifiedBy>
  <cp:revision>11</cp:revision>
  <dcterms:created xsi:type="dcterms:W3CDTF">2011-11-23T20:52:01Z</dcterms:created>
  <dcterms:modified xsi:type="dcterms:W3CDTF">2014-08-15T15:46:24Z</dcterms:modified>
</cp:coreProperties>
</file>