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61"/>
  </p:notesMasterIdLst>
  <p:handoutMasterIdLst>
    <p:handoutMasterId r:id="rId62"/>
  </p:handoutMasterIdLst>
  <p:sldIdLst>
    <p:sldId id="256" r:id="rId3"/>
    <p:sldId id="534" r:id="rId4"/>
    <p:sldId id="533" r:id="rId5"/>
    <p:sldId id="447" r:id="rId6"/>
    <p:sldId id="529" r:id="rId7"/>
    <p:sldId id="500" r:id="rId8"/>
    <p:sldId id="411" r:id="rId9"/>
    <p:sldId id="412" r:id="rId10"/>
    <p:sldId id="508" r:id="rId11"/>
    <p:sldId id="501" r:id="rId12"/>
    <p:sldId id="509" r:id="rId13"/>
    <p:sldId id="510" r:id="rId14"/>
    <p:sldId id="511" r:id="rId15"/>
    <p:sldId id="507" r:id="rId16"/>
    <p:sldId id="535" r:id="rId17"/>
    <p:sldId id="514" r:id="rId18"/>
    <p:sldId id="521" r:id="rId19"/>
    <p:sldId id="515" r:id="rId20"/>
    <p:sldId id="523" r:id="rId21"/>
    <p:sldId id="524" r:id="rId22"/>
    <p:sldId id="536" r:id="rId23"/>
    <p:sldId id="540" r:id="rId24"/>
    <p:sldId id="541" r:id="rId25"/>
    <p:sldId id="537" r:id="rId26"/>
    <p:sldId id="538" r:id="rId27"/>
    <p:sldId id="539" r:id="rId28"/>
    <p:sldId id="542" r:id="rId29"/>
    <p:sldId id="543" r:id="rId30"/>
    <p:sldId id="544" r:id="rId31"/>
    <p:sldId id="547" r:id="rId32"/>
    <p:sldId id="548" r:id="rId33"/>
    <p:sldId id="304" r:id="rId34"/>
    <p:sldId id="416" r:id="rId35"/>
    <p:sldId id="471" r:id="rId36"/>
    <p:sldId id="418" r:id="rId37"/>
    <p:sldId id="419" r:id="rId38"/>
    <p:sldId id="437" r:id="rId39"/>
    <p:sldId id="455" r:id="rId40"/>
    <p:sldId id="439" r:id="rId41"/>
    <p:sldId id="440" r:id="rId42"/>
    <p:sldId id="441" r:id="rId43"/>
    <p:sldId id="372" r:id="rId44"/>
    <p:sldId id="373" r:id="rId45"/>
    <p:sldId id="374" r:id="rId46"/>
    <p:sldId id="375" r:id="rId47"/>
    <p:sldId id="376" r:id="rId48"/>
    <p:sldId id="366" r:id="rId49"/>
    <p:sldId id="367" r:id="rId50"/>
    <p:sldId id="368" r:id="rId51"/>
    <p:sldId id="369" r:id="rId52"/>
    <p:sldId id="370" r:id="rId53"/>
    <p:sldId id="430" r:id="rId54"/>
    <p:sldId id="431" r:id="rId55"/>
    <p:sldId id="516" r:id="rId56"/>
    <p:sldId id="517" r:id="rId57"/>
    <p:sldId id="518" r:id="rId58"/>
    <p:sldId id="519" r:id="rId59"/>
    <p:sldId id="347"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ne" id="{2C9FC015-363C-3941-81BB-B8854F969EB0}">
          <p14:sldIdLst>
            <p14:sldId id="256"/>
          </p14:sldIdLst>
        </p14:section>
        <p14:section name="Market Environment" id="{2DF59E65-E6FD-F546-8AE3-CB9E5C552BF4}">
          <p14:sldIdLst>
            <p14:sldId id="534"/>
            <p14:sldId id="533"/>
            <p14:sldId id="447"/>
            <p14:sldId id="529"/>
          </p14:sldIdLst>
        </p14:section>
        <p14:section name="Intel Pulse Overview" id="{DDE76456-4320-9D41-8CB0-CD9887F64B28}">
          <p14:sldIdLst>
            <p14:sldId id="500"/>
            <p14:sldId id="411"/>
            <p14:sldId id="412"/>
          </p14:sldIdLst>
        </p14:section>
        <p14:section name="Architecture and Tech Implementation" id="{F851CFA3-5D99-A04B-94AB-7B9AE173FC18}">
          <p14:sldIdLst>
            <p14:sldId id="508"/>
            <p14:sldId id="501"/>
            <p14:sldId id="509"/>
            <p14:sldId id="510"/>
            <p14:sldId id="511"/>
            <p14:sldId id="507"/>
            <p14:sldId id="535"/>
            <p14:sldId id="514"/>
            <p14:sldId id="521"/>
            <p14:sldId id="515"/>
            <p14:sldId id="523"/>
            <p14:sldId id="524"/>
            <p14:sldId id="536"/>
            <p14:sldId id="540"/>
            <p14:sldId id="541"/>
            <p14:sldId id="537"/>
            <p14:sldId id="538"/>
            <p14:sldId id="539"/>
            <p14:sldId id="542"/>
            <p14:sldId id="543"/>
            <p14:sldId id="544"/>
          </p14:sldIdLst>
        </p14:section>
        <p14:section name="Backup" id="{C3AE6464-868D-174B-BE79-25BAEE5A3881}">
          <p14:sldIdLst>
            <p14:sldId id="547"/>
            <p14:sldId id="548"/>
            <p14:sldId id="304"/>
            <p14:sldId id="416"/>
            <p14:sldId id="471"/>
            <p14:sldId id="418"/>
            <p14:sldId id="419"/>
            <p14:sldId id="437"/>
            <p14:sldId id="455"/>
            <p14:sldId id="439"/>
            <p14:sldId id="440"/>
            <p14:sldId id="441"/>
            <p14:sldId id="372"/>
            <p14:sldId id="373"/>
            <p14:sldId id="374"/>
            <p14:sldId id="375"/>
            <p14:sldId id="376"/>
            <p14:sldId id="366"/>
            <p14:sldId id="367"/>
            <p14:sldId id="368"/>
            <p14:sldId id="369"/>
            <p14:sldId id="370"/>
            <p14:sldId id="430"/>
            <p14:sldId id="431"/>
            <p14:sldId id="516"/>
            <p14:sldId id="517"/>
            <p14:sldId id="518"/>
            <p14:sldId id="519"/>
            <p14:sldId id="347"/>
          </p14:sldIdLst>
        </p14:section>
      </p14:sectionLst>
    </p:ext>
    <p:ext uri="{EFAFB233-063F-42B5-8137-9DF3F51BA10A}">
      <p15:sldGuideLst xmlns="" xmlns:p15="http://schemas.microsoft.com/office/powerpoint/2012/main">
        <p15:guide id="1" orient="horz" pos="1622">
          <p15:clr>
            <a:srgbClr val="A4A3A4"/>
          </p15:clr>
        </p15:guide>
        <p15:guide id="2" orient="horz" pos="3032">
          <p15:clr>
            <a:srgbClr val="A4A3A4"/>
          </p15:clr>
        </p15:guide>
        <p15:guide id="3" orient="horz" pos="118">
          <p15:clr>
            <a:srgbClr val="A4A3A4"/>
          </p15:clr>
        </p15:guide>
        <p15:guide id="4" orient="horz" pos="758">
          <p15:clr>
            <a:srgbClr val="A4A3A4"/>
          </p15:clr>
        </p15:guide>
        <p15:guide id="5" orient="horz" pos="2916">
          <p15:clr>
            <a:srgbClr val="A4A3A4"/>
          </p15:clr>
        </p15:guide>
        <p15:guide id="6" pos="5470">
          <p15:clr>
            <a:srgbClr val="A4A3A4"/>
          </p15:clr>
        </p15:guide>
        <p15:guide id="7" pos="287">
          <p15:clr>
            <a:srgbClr val="A4A3A4"/>
          </p15:clr>
        </p15:guide>
        <p15:guide id="8" pos="2879">
          <p15:clr>
            <a:srgbClr val="A4A3A4"/>
          </p15:clr>
        </p15:guide>
        <p15:guide id="9" pos="2811">
          <p15:clr>
            <a:srgbClr val="A4A3A4"/>
          </p15:clr>
        </p15:guide>
        <p15:guide id="10" pos="294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holas Weaver" initials="NAW [6]" lastIdx="2" clrIdx="6">
    <p:extLst/>
  </p:cmAuthor>
  <p:cmAuthor id="1" name="Microsoft Office User" initials="Office" lastIdx="1" clrIdx="0">
    <p:extLst/>
  </p:cmAuthor>
  <p:cmAuthor id="8" name="Nicholas Weaver" initials="NAW [7]" lastIdx="1" clrIdx="7">
    <p:extLst/>
  </p:cmAuthor>
  <p:cmAuthor id="2" name="Nicholas Weaver" initials="NAW" lastIdx="1" clrIdx="1">
    <p:extLst/>
  </p:cmAuthor>
  <p:cmAuthor id="9" name="Sarah J Han" initials="" lastIdx="1" clrIdx="8"/>
  <p:cmAuthor id="3" name="Nicholas Weaver" initials="NAW [2]" lastIdx="3" clrIdx="2">
    <p:extLst/>
  </p:cmAuthor>
  <p:cmAuthor id="4" name="Nicholas Weaver" initials="NAW [3]" lastIdx="2" clrIdx="3">
    <p:extLst/>
  </p:cmAuthor>
  <p:cmAuthor id="5" name="Nicholas Weaver" initials="NAW [4]" lastIdx="6" clrIdx="4">
    <p:extLst/>
  </p:cmAuthor>
  <p:cmAuthor id="6" name="Nicholas Weaver" initials="NAW [5]" lastIdx="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FFA3"/>
    <a:srgbClr val="FE90CE"/>
    <a:srgbClr val="FE64DD"/>
    <a:srgbClr val="6508FE"/>
    <a:srgbClr val="FE0E0E"/>
    <a:srgbClr val="E232FE"/>
    <a:srgbClr val="19FCFF"/>
    <a:srgbClr val="0871FF"/>
    <a:srgbClr val="FFB646"/>
    <a:srgbClr val="FE8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0" autoAdjust="0"/>
    <p:restoredTop sz="82330" autoAdjust="0"/>
  </p:normalViewPr>
  <p:slideViewPr>
    <p:cSldViewPr snapToGrid="0">
      <p:cViewPr>
        <p:scale>
          <a:sx n="100" d="100"/>
          <a:sy n="100" d="100"/>
        </p:scale>
        <p:origin x="-246" y="-330"/>
      </p:cViewPr>
      <p:guideLst>
        <p:guide orient="horz" pos="1622"/>
        <p:guide orient="horz" pos="3032"/>
        <p:guide orient="horz" pos="118"/>
        <p:guide orient="horz" pos="758"/>
        <p:guide orient="horz" pos="2916"/>
        <p:guide pos="5470"/>
        <p:guide pos="287"/>
        <p:guide pos="2879"/>
        <p:guide pos="2811"/>
        <p:guide pos="29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0" d="100"/>
        <a:sy n="300" d="100"/>
      </p:scale>
      <p:origin x="0" y="11624"/>
    </p:cViewPr>
  </p:sorterViewPr>
  <p:notesViewPr>
    <p:cSldViewPr snapToGrid="0" showGuides="1">
      <p:cViewPr varScale="1">
        <p:scale>
          <a:sx n="73" d="100"/>
          <a:sy n="73" d="100"/>
        </p:scale>
        <p:origin x="-34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pPr/>
              <a:t>9/10/2015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pPr/>
              <a:t>‹#›</a:t>
            </a:fld>
            <a:endParaRPr lang="en-US"/>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FC5FE-6F0D-D34A-8EE6-C95B4F5F4DC8}" type="datetimeFigureOut">
              <a:rPr lang="en-US" smtClean="0"/>
              <a:pPr/>
              <a:t>9/10/2015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C8689-8455-3546-ADF9-3B7273760F66}" type="slidenum">
              <a:rPr lang="en-US" smtClean="0"/>
              <a:pPr/>
              <a:t>‹#›</a:t>
            </a:fld>
            <a:endParaRPr lang="en-US"/>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a:p>
        </p:txBody>
      </p:sp>
    </p:spTree>
    <p:extLst>
      <p:ext uri="{BB962C8B-B14F-4D97-AF65-F5344CB8AC3E}">
        <p14:creationId xmlns:p14="http://schemas.microsoft.com/office/powerpoint/2010/main" val="281908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Updated by NW – 4/14</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a:p>
        </p:txBody>
      </p:sp>
    </p:spTree>
    <p:extLst>
      <p:ext uri="{BB962C8B-B14F-4D97-AF65-F5344CB8AC3E}">
        <p14:creationId xmlns:p14="http://schemas.microsoft.com/office/powerpoint/2010/main" val="169007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Updated by NW – 4/14</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a:p>
        </p:txBody>
      </p:sp>
    </p:spTree>
    <p:extLst>
      <p:ext uri="{BB962C8B-B14F-4D97-AF65-F5344CB8AC3E}">
        <p14:creationId xmlns:p14="http://schemas.microsoft.com/office/powerpoint/2010/main" val="193596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a:p>
        </p:txBody>
      </p:sp>
    </p:spTree>
    <p:extLst>
      <p:ext uri="{BB962C8B-B14F-4D97-AF65-F5344CB8AC3E}">
        <p14:creationId xmlns:p14="http://schemas.microsoft.com/office/powerpoint/2010/main" val="118733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Remove non-pertinent</a:t>
            </a:r>
            <a:r>
              <a:rPr lang="en-US" baseline="0" dirty="0" smtClean="0"/>
              <a:t>  modules from pulse agent</a:t>
            </a:r>
          </a:p>
        </p:txBody>
      </p:sp>
      <p:sp>
        <p:nvSpPr>
          <p:cNvPr id="4" name="Slide Number Placeholder 3"/>
          <p:cNvSpPr>
            <a:spLocks noGrp="1"/>
          </p:cNvSpPr>
          <p:nvPr>
            <p:ph type="sldNum" sz="quarter" idx="10"/>
          </p:nvPr>
        </p:nvSpPr>
        <p:spPr/>
        <p:txBody>
          <a:bodyPr/>
          <a:lstStyle/>
          <a:p>
            <a:fld id="{D61C8689-8455-3546-ADF9-3B7273760F66}" type="slidenum">
              <a:rPr lang="en-US" smtClean="0"/>
              <a:pPr/>
              <a:t>22</a:t>
            </a:fld>
            <a:endParaRPr lang="en-US"/>
          </a:p>
        </p:txBody>
      </p:sp>
    </p:spTree>
    <p:extLst>
      <p:ext uri="{BB962C8B-B14F-4D97-AF65-F5344CB8AC3E}">
        <p14:creationId xmlns:p14="http://schemas.microsoft.com/office/powerpoint/2010/main" val="58050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Expand w/ use cases, </a:t>
            </a:r>
            <a:r>
              <a:rPr lang="en-US" dirty="0" err="1" smtClean="0"/>
              <a:t>openstack</a:t>
            </a:r>
            <a:r>
              <a:rPr lang="en-US" dirty="0" smtClean="0"/>
              <a:t>, </a:t>
            </a:r>
            <a:r>
              <a:rPr lang="en-US" dirty="0" err="1" smtClean="0"/>
              <a:t>vco</a:t>
            </a:r>
            <a:r>
              <a:rPr lang="en-US" dirty="0" smtClean="0"/>
              <a:t>,</a:t>
            </a:r>
            <a:r>
              <a:rPr lang="en-US" baseline="0" dirty="0" smtClean="0"/>
              <a:t> </a:t>
            </a:r>
            <a:r>
              <a:rPr lang="en-US" baseline="0" dirty="0" err="1" smtClean="0"/>
              <a:t>kuber</a:t>
            </a:r>
            <a:endParaRPr lang="en-US" baseline="0" dirty="0" smtClean="0"/>
          </a:p>
          <a:p>
            <a:r>
              <a:rPr lang="en-US" baseline="0" dirty="0" smtClean="0"/>
              <a:t>Add Configuration management ex, puppet, </a:t>
            </a:r>
            <a:r>
              <a:rPr lang="en-US" baseline="0" dirty="0" err="1" smtClean="0"/>
              <a:t>anisble</a:t>
            </a:r>
            <a:r>
              <a:rPr lang="en-US" baseline="0" dirty="0" smtClean="0"/>
              <a:t>,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23</a:t>
            </a:fld>
            <a:endParaRPr lang="en-US"/>
          </a:p>
        </p:txBody>
      </p:sp>
    </p:spTree>
    <p:extLst>
      <p:ext uri="{BB962C8B-B14F-4D97-AF65-F5344CB8AC3E}">
        <p14:creationId xmlns:p14="http://schemas.microsoft.com/office/powerpoint/2010/main" val="61790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IE- Innovation engine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25</a:t>
            </a:fld>
            <a:endParaRPr lang="en-US"/>
          </a:p>
        </p:txBody>
      </p:sp>
    </p:spTree>
    <p:extLst>
      <p:ext uri="{BB962C8B-B14F-4D97-AF65-F5344CB8AC3E}">
        <p14:creationId xmlns:p14="http://schemas.microsoft.com/office/powerpoint/2010/main" val="203044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26</a:t>
            </a:fld>
            <a:endParaRPr lang="en-US"/>
          </a:p>
        </p:txBody>
      </p:sp>
    </p:spTree>
    <p:extLst>
      <p:ext uri="{BB962C8B-B14F-4D97-AF65-F5344CB8AC3E}">
        <p14:creationId xmlns:p14="http://schemas.microsoft.com/office/powerpoint/2010/main" val="198689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27</a:t>
            </a:fld>
            <a:endParaRPr lang="en-US"/>
          </a:p>
        </p:txBody>
      </p:sp>
    </p:spTree>
    <p:extLst>
      <p:ext uri="{BB962C8B-B14F-4D97-AF65-F5344CB8AC3E}">
        <p14:creationId xmlns:p14="http://schemas.microsoft.com/office/powerpoint/2010/main" val="69946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29</a:t>
            </a:fld>
            <a:endParaRPr lang="en-US" dirty="0"/>
          </a:p>
        </p:txBody>
      </p:sp>
    </p:spTree>
    <p:extLst>
      <p:ext uri="{BB962C8B-B14F-4D97-AF65-F5344CB8AC3E}">
        <p14:creationId xmlns:p14="http://schemas.microsoft.com/office/powerpoint/2010/main" val="116208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-graphical representation???</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31</a:t>
            </a:fld>
            <a:endParaRPr lang="en-US"/>
          </a:p>
        </p:txBody>
      </p:sp>
    </p:spTree>
    <p:extLst>
      <p:ext uri="{BB962C8B-B14F-4D97-AF65-F5344CB8AC3E}">
        <p14:creationId xmlns:p14="http://schemas.microsoft.com/office/powerpoint/2010/main" val="422248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D8A238-7D58-42F5-84F7-7BCE3FC649A1}" type="slidenum">
              <a:rPr lang="en-US" smtClean="0">
                <a:solidFill>
                  <a:prstClr val="black"/>
                </a:solidFill>
                <a:latin typeface="Calibri"/>
              </a:rPr>
              <a:pPr/>
              <a:t>2</a:t>
            </a:fld>
            <a:endParaRPr lang="en-US" dirty="0">
              <a:solidFill>
                <a:prstClr val="black"/>
              </a:solidFill>
              <a:latin typeface="Calibri"/>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2446688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32</a:t>
            </a:fld>
            <a:endParaRPr lang="en-US"/>
          </a:p>
        </p:txBody>
      </p:sp>
    </p:spTree>
    <p:extLst>
      <p:ext uri="{BB962C8B-B14F-4D97-AF65-F5344CB8AC3E}">
        <p14:creationId xmlns:p14="http://schemas.microsoft.com/office/powerpoint/2010/main" val="57744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33</a:t>
            </a:fld>
            <a:endParaRPr lang="en-US"/>
          </a:p>
        </p:txBody>
      </p:sp>
    </p:spTree>
    <p:extLst>
      <p:ext uri="{BB962C8B-B14F-4D97-AF65-F5344CB8AC3E}">
        <p14:creationId xmlns:p14="http://schemas.microsoft.com/office/powerpoint/2010/main" val="86019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860196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35</a:t>
            </a:fld>
            <a:endParaRPr lang="en-US"/>
          </a:p>
        </p:txBody>
      </p:sp>
    </p:spTree>
    <p:extLst>
      <p:ext uri="{BB962C8B-B14F-4D97-AF65-F5344CB8AC3E}">
        <p14:creationId xmlns:p14="http://schemas.microsoft.com/office/powerpoint/2010/main" val="860196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36</a:t>
            </a:fld>
            <a:endParaRPr lang="en-US"/>
          </a:p>
        </p:txBody>
      </p:sp>
    </p:spTree>
    <p:extLst>
      <p:ext uri="{BB962C8B-B14F-4D97-AF65-F5344CB8AC3E}">
        <p14:creationId xmlns:p14="http://schemas.microsoft.com/office/powerpoint/2010/main" val="860196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38</a:t>
            </a:fld>
            <a:endParaRPr lang="en-US"/>
          </a:p>
        </p:txBody>
      </p:sp>
    </p:spTree>
    <p:extLst>
      <p:ext uri="{BB962C8B-B14F-4D97-AF65-F5344CB8AC3E}">
        <p14:creationId xmlns:p14="http://schemas.microsoft.com/office/powerpoint/2010/main" val="3696447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dirty="0" smtClean="0"/>
              <a:t>Example integrations </a:t>
            </a:r>
          </a:p>
          <a:p>
            <a:pPr lvl="1"/>
            <a:r>
              <a:rPr lang="en-US" sz="2600" dirty="0" smtClean="0"/>
              <a:t>New host is provisioned </a:t>
            </a:r>
          </a:p>
          <a:p>
            <a:pPr lvl="2"/>
            <a:r>
              <a:rPr lang="en-US" sz="2600" dirty="0" smtClean="0"/>
              <a:t>Pulse is deployed by the native configuration capability</a:t>
            </a:r>
          </a:p>
          <a:p>
            <a:pPr marL="1257300" lvl="2" indent="-342900">
              <a:buAutoNum type="arabicPeriod"/>
            </a:pPr>
            <a:r>
              <a:rPr lang="en-US" sz="2600" dirty="0" smtClean="0"/>
              <a:t>Host is provisioned </a:t>
            </a:r>
          </a:p>
          <a:p>
            <a:pPr lvl="3"/>
            <a:r>
              <a:rPr lang="en-US" sz="2600" dirty="0" err="1" smtClean="0"/>
              <a:t>OpenStack</a:t>
            </a:r>
            <a:r>
              <a:rPr lang="en-US" sz="2600" dirty="0" smtClean="0"/>
              <a:t>, AWS, bare metal</a:t>
            </a:r>
          </a:p>
          <a:p>
            <a:pPr marL="1257300" lvl="2" indent="-342900">
              <a:buAutoNum type="arabicPeriod"/>
            </a:pPr>
            <a:r>
              <a:rPr lang="en-US" sz="2600" dirty="0" smtClean="0"/>
              <a:t>Pulse is installed via native installer and configuration tool </a:t>
            </a:r>
          </a:p>
          <a:p>
            <a:pPr lvl="3"/>
            <a:r>
              <a:rPr lang="en-US" sz="2600" dirty="0" smtClean="0"/>
              <a:t>cloud-</a:t>
            </a:r>
            <a:r>
              <a:rPr lang="en-US" sz="2600" dirty="0" err="1" smtClean="0"/>
              <a:t>init</a:t>
            </a:r>
            <a:r>
              <a:rPr lang="en-US" sz="2600" dirty="0" smtClean="0"/>
              <a:t>, Puppet, Chef, </a:t>
            </a:r>
            <a:r>
              <a:rPr lang="en-US" sz="2600" dirty="0" err="1" smtClean="0"/>
              <a:t>etc</a:t>
            </a:r>
            <a:endParaRPr lang="en-US" sz="2600" dirty="0" smtClean="0"/>
          </a:p>
          <a:p>
            <a:pPr marL="1257300" lvl="2" indent="-342900">
              <a:buAutoNum type="arabicPeriod"/>
            </a:pPr>
            <a:r>
              <a:rPr lang="en-US" sz="2600" dirty="0" smtClean="0"/>
              <a:t>Pulse is configured through either </a:t>
            </a:r>
            <a:r>
              <a:rPr lang="en-US" sz="2600" dirty="0" err="1" smtClean="0"/>
              <a:t>config</a:t>
            </a:r>
            <a:r>
              <a:rPr lang="en-US" sz="2600" dirty="0" smtClean="0"/>
              <a:t> file(s) or through direct API calls</a:t>
            </a:r>
          </a:p>
          <a:p>
            <a:pPr lvl="3"/>
            <a:r>
              <a:rPr lang="en-US" sz="2600" dirty="0" smtClean="0"/>
              <a:t>Puppet runs a manifest that installs pulse, starts service and configures it through API</a:t>
            </a:r>
          </a:p>
          <a:p>
            <a:pPr lvl="3"/>
            <a:r>
              <a:rPr lang="en-US" sz="2600" dirty="0" smtClean="0"/>
              <a:t>Cloud-</a:t>
            </a:r>
            <a:r>
              <a:rPr lang="en-US" sz="2600" dirty="0" err="1" smtClean="0"/>
              <a:t>init</a:t>
            </a:r>
            <a:r>
              <a:rPr lang="en-US" sz="2600" dirty="0" smtClean="0"/>
              <a:t> install pulse along with </a:t>
            </a:r>
            <a:r>
              <a:rPr lang="en-US" sz="2600" dirty="0" err="1" smtClean="0"/>
              <a:t>config</a:t>
            </a:r>
            <a:r>
              <a:rPr lang="en-US" sz="2600" dirty="0" smtClean="0"/>
              <a:t> files and starts service</a:t>
            </a:r>
          </a:p>
          <a:p>
            <a:pPr lvl="3"/>
            <a:r>
              <a:rPr lang="en-US" sz="2600" dirty="0" err="1" smtClean="0"/>
              <a:t>Ansible</a:t>
            </a:r>
            <a:r>
              <a:rPr lang="en-US" sz="2600" dirty="0" smtClean="0"/>
              <a:t> runs a playbook which installs pulls and </a:t>
            </a:r>
            <a:r>
              <a:rPr lang="en-US" sz="2600" dirty="0" err="1" smtClean="0"/>
              <a:t>config</a:t>
            </a:r>
            <a:r>
              <a:rPr lang="en-US" sz="2600" dirty="0" smtClean="0"/>
              <a:t> files</a:t>
            </a:r>
          </a:p>
          <a:p>
            <a:pPr lvl="1"/>
            <a:r>
              <a:rPr lang="en-US" sz="2600" dirty="0" smtClean="0"/>
              <a:t>New service is provisioned</a:t>
            </a:r>
          </a:p>
          <a:p>
            <a:pPr lvl="2"/>
            <a:r>
              <a:rPr lang="en-US" sz="2600" dirty="0" smtClean="0"/>
              <a:t>A new database is provisioned</a:t>
            </a:r>
          </a:p>
          <a:p>
            <a:pPr lvl="3"/>
            <a:r>
              <a:rPr lang="en-US" sz="2600" dirty="0" smtClean="0"/>
              <a:t>An event triggers a program that integrates with pulse to schedule a new task to collect and publish usage metrics for the new </a:t>
            </a:r>
            <a:r>
              <a:rPr lang="en-US" sz="2600" dirty="0" err="1" smtClean="0"/>
              <a:t>db</a:t>
            </a:r>
            <a:endParaRPr lang="en-US" sz="2600" dirty="0" smtClean="0"/>
          </a:p>
          <a:p>
            <a:endParaRPr lang="en-US" dirty="0"/>
          </a:p>
        </p:txBody>
      </p:sp>
      <p:sp>
        <p:nvSpPr>
          <p:cNvPr id="4" name="Slide Number Placeholder 3"/>
          <p:cNvSpPr>
            <a:spLocks noGrp="1"/>
          </p:cNvSpPr>
          <p:nvPr>
            <p:ph type="sldNum" sz="quarter" idx="10"/>
          </p:nvPr>
        </p:nvSpPr>
        <p:spPr/>
        <p:txBody>
          <a:bodyPr/>
          <a:lstStyle/>
          <a:p>
            <a:fld id="{47A1ADBB-1D92-A740-9619-9DE656FB738F}" type="slidenum">
              <a:rPr lang="en-US" smtClean="0"/>
              <a:t>39</a:t>
            </a:fld>
            <a:endParaRPr lang="en-US"/>
          </a:p>
        </p:txBody>
      </p:sp>
    </p:spTree>
    <p:extLst>
      <p:ext uri="{BB962C8B-B14F-4D97-AF65-F5344CB8AC3E}">
        <p14:creationId xmlns:p14="http://schemas.microsoft.com/office/powerpoint/2010/main" val="142533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dirty="0" smtClean="0"/>
              <a:t>New host is provisioned </a:t>
            </a:r>
          </a:p>
          <a:p>
            <a:pPr lvl="2"/>
            <a:r>
              <a:rPr lang="en-US" sz="2600" dirty="0" smtClean="0"/>
              <a:t>Pulse is deployed by the native configuration capability</a:t>
            </a:r>
          </a:p>
          <a:p>
            <a:pPr marL="1257300" lvl="2" indent="-342900">
              <a:buAutoNum type="arabicPeriod"/>
            </a:pPr>
            <a:r>
              <a:rPr lang="en-US" sz="2600" dirty="0" smtClean="0"/>
              <a:t>Host is provisioned </a:t>
            </a:r>
          </a:p>
          <a:p>
            <a:pPr lvl="3"/>
            <a:r>
              <a:rPr lang="en-US" sz="2600" dirty="0" err="1" smtClean="0"/>
              <a:t>OpenStack</a:t>
            </a:r>
            <a:r>
              <a:rPr lang="en-US" sz="2600" dirty="0" smtClean="0"/>
              <a:t>, AWS, bare metal</a:t>
            </a:r>
          </a:p>
          <a:p>
            <a:pPr marL="1257300" lvl="2" indent="-342900">
              <a:buAutoNum type="arabicPeriod"/>
            </a:pPr>
            <a:r>
              <a:rPr lang="en-US" sz="2600" dirty="0" smtClean="0"/>
              <a:t>Pulse is installed via native installer and configuration tool </a:t>
            </a:r>
          </a:p>
          <a:p>
            <a:pPr lvl="3"/>
            <a:r>
              <a:rPr lang="en-US" sz="2600" dirty="0" smtClean="0"/>
              <a:t>cloud-</a:t>
            </a:r>
            <a:r>
              <a:rPr lang="en-US" sz="2600" dirty="0" err="1" smtClean="0"/>
              <a:t>init</a:t>
            </a:r>
            <a:r>
              <a:rPr lang="en-US" sz="2600" dirty="0" smtClean="0"/>
              <a:t>, Puppet, Chef, </a:t>
            </a:r>
            <a:r>
              <a:rPr lang="en-US" sz="2600" dirty="0" err="1" smtClean="0"/>
              <a:t>etc</a:t>
            </a:r>
            <a:endParaRPr lang="en-US" sz="2600" dirty="0" smtClean="0"/>
          </a:p>
          <a:p>
            <a:pPr marL="1257300" lvl="2" indent="-342900">
              <a:buAutoNum type="arabicPeriod"/>
            </a:pPr>
            <a:r>
              <a:rPr lang="en-US" sz="2600" dirty="0" smtClean="0"/>
              <a:t>Pulse is configured through either </a:t>
            </a:r>
            <a:r>
              <a:rPr lang="en-US" sz="2600" dirty="0" err="1" smtClean="0"/>
              <a:t>config</a:t>
            </a:r>
            <a:r>
              <a:rPr lang="en-US" sz="2600" dirty="0" smtClean="0"/>
              <a:t> file(s) or through direct API calls</a:t>
            </a:r>
          </a:p>
          <a:p>
            <a:pPr lvl="3"/>
            <a:r>
              <a:rPr lang="en-US" sz="2600" dirty="0" smtClean="0"/>
              <a:t>Puppet runs a manifest that installs pulse, starts service and configures it through API</a:t>
            </a:r>
          </a:p>
          <a:p>
            <a:pPr lvl="3"/>
            <a:r>
              <a:rPr lang="en-US" sz="2600" dirty="0" smtClean="0"/>
              <a:t>Cloud-</a:t>
            </a:r>
            <a:r>
              <a:rPr lang="en-US" sz="2600" dirty="0" err="1" smtClean="0"/>
              <a:t>init</a:t>
            </a:r>
            <a:r>
              <a:rPr lang="en-US" sz="2600" dirty="0" smtClean="0"/>
              <a:t> install pulse along with </a:t>
            </a:r>
            <a:r>
              <a:rPr lang="en-US" sz="2600" dirty="0" err="1" smtClean="0"/>
              <a:t>config</a:t>
            </a:r>
            <a:r>
              <a:rPr lang="en-US" sz="2600" dirty="0" smtClean="0"/>
              <a:t> files and starts service</a:t>
            </a:r>
          </a:p>
          <a:p>
            <a:pPr lvl="3"/>
            <a:r>
              <a:rPr lang="en-US" sz="2600" dirty="0" err="1" smtClean="0"/>
              <a:t>Ansible</a:t>
            </a:r>
            <a:r>
              <a:rPr lang="en-US" sz="2600" dirty="0" smtClean="0"/>
              <a:t> runs a playbook which installs pulls and </a:t>
            </a:r>
            <a:r>
              <a:rPr lang="en-US" sz="2600" dirty="0" err="1" smtClean="0"/>
              <a:t>config</a:t>
            </a:r>
            <a:r>
              <a:rPr lang="en-US" sz="2600" dirty="0" smtClean="0"/>
              <a:t> files</a:t>
            </a:r>
          </a:p>
          <a:p>
            <a:endParaRPr lang="en-US" dirty="0"/>
          </a:p>
        </p:txBody>
      </p:sp>
      <p:sp>
        <p:nvSpPr>
          <p:cNvPr id="4" name="Slide Number Placeholder 3"/>
          <p:cNvSpPr>
            <a:spLocks noGrp="1"/>
          </p:cNvSpPr>
          <p:nvPr>
            <p:ph type="sldNum" sz="quarter" idx="10"/>
          </p:nvPr>
        </p:nvSpPr>
        <p:spPr/>
        <p:txBody>
          <a:bodyPr/>
          <a:lstStyle/>
          <a:p>
            <a:fld id="{9842F5C8-E4E5-9F4F-94EC-A481ACD31E81}" type="slidenum">
              <a:rPr lang="en-US" smtClean="0"/>
              <a:t>40</a:t>
            </a:fld>
            <a:endParaRPr lang="en-US"/>
          </a:p>
        </p:txBody>
      </p:sp>
    </p:spTree>
    <p:extLst>
      <p:ext uri="{BB962C8B-B14F-4D97-AF65-F5344CB8AC3E}">
        <p14:creationId xmlns:p14="http://schemas.microsoft.com/office/powerpoint/2010/main" val="4020882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Include a mapping</a:t>
            </a:r>
            <a:r>
              <a:rPr lang="en-US" baseline="0" dirty="0" smtClean="0"/>
              <a:t> machine learning – why we want to do processing in pulse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42</a:t>
            </a:fld>
            <a:endParaRPr lang="en-US"/>
          </a:p>
        </p:txBody>
      </p:sp>
    </p:spTree>
    <p:extLst>
      <p:ext uri="{BB962C8B-B14F-4D97-AF65-F5344CB8AC3E}">
        <p14:creationId xmlns:p14="http://schemas.microsoft.com/office/powerpoint/2010/main" val="228058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IE- Innovation engine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44</a:t>
            </a:fld>
            <a:endParaRPr lang="en-US"/>
          </a:p>
        </p:txBody>
      </p:sp>
    </p:spTree>
    <p:extLst>
      <p:ext uri="{BB962C8B-B14F-4D97-AF65-F5344CB8AC3E}">
        <p14:creationId xmlns:p14="http://schemas.microsoft.com/office/powerpoint/2010/main" val="49725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a:p>
        </p:txBody>
      </p:sp>
    </p:spTree>
    <p:extLst>
      <p:ext uri="{BB962C8B-B14F-4D97-AF65-F5344CB8AC3E}">
        <p14:creationId xmlns:p14="http://schemas.microsoft.com/office/powerpoint/2010/main" val="1430658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45</a:t>
            </a:fld>
            <a:endParaRPr lang="en-US"/>
          </a:p>
        </p:txBody>
      </p:sp>
    </p:spTree>
    <p:extLst>
      <p:ext uri="{BB962C8B-B14F-4D97-AF65-F5344CB8AC3E}">
        <p14:creationId xmlns:p14="http://schemas.microsoft.com/office/powerpoint/2010/main" val="1033499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46</a:t>
            </a:fld>
            <a:endParaRPr lang="en-US"/>
          </a:p>
        </p:txBody>
      </p:sp>
    </p:spTree>
    <p:extLst>
      <p:ext uri="{BB962C8B-B14F-4D97-AF65-F5344CB8AC3E}">
        <p14:creationId xmlns:p14="http://schemas.microsoft.com/office/powerpoint/2010/main" val="178488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Add plugin life cycle</a:t>
            </a:r>
          </a:p>
          <a:p>
            <a:pPr marL="171450" indent="-171450">
              <a:buFontTx/>
              <a:buChar char="•"/>
            </a:pPr>
            <a:r>
              <a:rPr lang="en-US" dirty="0" smtClean="0"/>
              <a:t>Change to “Agent web console”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48</a:t>
            </a:fld>
            <a:endParaRPr lang="en-US"/>
          </a:p>
        </p:txBody>
      </p:sp>
    </p:spTree>
    <p:extLst>
      <p:ext uri="{BB962C8B-B14F-4D97-AF65-F5344CB8AC3E}">
        <p14:creationId xmlns:p14="http://schemas.microsoft.com/office/powerpoint/2010/main" val="1136123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smtClean="0"/>
              <a:t>Make a flow diagram/show flow</a:t>
            </a:r>
            <a:r>
              <a:rPr lang="en-US" baseline="0" dirty="0" smtClean="0"/>
              <a:t> examples</a:t>
            </a:r>
          </a:p>
          <a:p>
            <a:pPr marL="171450" indent="-171450">
              <a:buFontTx/>
              <a:buChar char="•"/>
            </a:pPr>
            <a:r>
              <a:rPr lang="en-US" baseline="0" dirty="0" smtClean="0"/>
              <a:t>Wireless, sec, ex</a:t>
            </a:r>
            <a:endParaRPr lang="en-US" dirty="0" smtClean="0"/>
          </a:p>
          <a:p>
            <a:pPr marL="171450" indent="-171450">
              <a:buFontTx/>
              <a:buChar char="•"/>
            </a:pPr>
            <a:r>
              <a:rPr lang="en-US" dirty="0" smtClean="0"/>
              <a:t>DC/big</a:t>
            </a:r>
            <a:r>
              <a:rPr lang="en-US" baseline="0" dirty="0" smtClean="0"/>
              <a:t> picture flow </a:t>
            </a:r>
          </a:p>
          <a:p>
            <a:pPr marL="171450" indent="-171450">
              <a:buFontTx/>
              <a:buChar char="•"/>
            </a:pPr>
            <a:r>
              <a:rPr lang="en-US" baseline="0" dirty="0" smtClean="0"/>
              <a:t>Differentiate b/w alpha and beta features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49</a:t>
            </a:fld>
            <a:endParaRPr lang="en-US"/>
          </a:p>
        </p:txBody>
      </p:sp>
    </p:spTree>
    <p:extLst>
      <p:ext uri="{BB962C8B-B14F-4D97-AF65-F5344CB8AC3E}">
        <p14:creationId xmlns:p14="http://schemas.microsoft.com/office/powerpoint/2010/main" val="1136123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50</a:t>
            </a:fld>
            <a:endParaRPr lang="en-US"/>
          </a:p>
        </p:txBody>
      </p:sp>
    </p:spTree>
    <p:extLst>
      <p:ext uri="{BB962C8B-B14F-4D97-AF65-F5344CB8AC3E}">
        <p14:creationId xmlns:p14="http://schemas.microsoft.com/office/powerpoint/2010/main" val="3768485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Done w/ balsamic</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51</a:t>
            </a:fld>
            <a:endParaRPr lang="en-US"/>
          </a:p>
        </p:txBody>
      </p:sp>
    </p:spTree>
    <p:extLst>
      <p:ext uri="{BB962C8B-B14F-4D97-AF65-F5344CB8AC3E}">
        <p14:creationId xmlns:p14="http://schemas.microsoft.com/office/powerpoint/2010/main" val="372578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Updated by NW – 4/14</a:t>
            </a:r>
          </a:p>
          <a:p>
            <a:pPr marL="171450" indent="-171450">
              <a:buFontTx/>
              <a:buChar char="•"/>
            </a:pPr>
            <a:endParaRPr lang="en-US" dirty="0" smtClean="0"/>
          </a:p>
          <a:p>
            <a:pPr lvl="1" indent="0">
              <a:buNone/>
            </a:pPr>
            <a:r>
              <a:rPr lang="en-US" b="1" dirty="0" smtClean="0"/>
              <a:t>Example: Machine learning processor plugin</a:t>
            </a:r>
          </a:p>
          <a:p>
            <a:pPr marL="914400" lvl="2" indent="-342900">
              <a:buFont typeface="+mj-lt"/>
              <a:buAutoNum type="arabicPeriod"/>
            </a:pPr>
            <a:r>
              <a:rPr lang="en-US" dirty="0" smtClean="0"/>
              <a:t>Collect temperature data from server and send to processer plugin</a:t>
            </a:r>
          </a:p>
          <a:p>
            <a:pPr marL="914400" lvl="2" indent="-342900">
              <a:buFont typeface="+mj-lt"/>
              <a:buAutoNum type="arabicPeriod"/>
            </a:pPr>
            <a:r>
              <a:rPr lang="en-US" dirty="0" smtClean="0"/>
              <a:t>Process temperature data</a:t>
            </a:r>
          </a:p>
          <a:p>
            <a:pPr marL="1312863" lvl="3" indent="-342900">
              <a:buFont typeface="+mj-lt"/>
              <a:buAutoNum type="arabicPeriod"/>
            </a:pPr>
            <a:r>
              <a:rPr lang="en-US" dirty="0" smtClean="0"/>
              <a:t>Learn baseline of data</a:t>
            </a:r>
          </a:p>
          <a:p>
            <a:pPr marL="1312863" lvl="3" indent="-342900">
              <a:buFont typeface="+mj-lt"/>
              <a:buAutoNum type="arabicPeriod"/>
            </a:pPr>
            <a:r>
              <a:rPr lang="en-US" dirty="0" smtClean="0"/>
              <a:t>Only publish data when outside of baseline</a:t>
            </a:r>
          </a:p>
          <a:p>
            <a:pPr marL="914400" lvl="2" indent="-342900">
              <a:buFont typeface="+mj-lt"/>
              <a:buAutoNum type="arabicPeriod"/>
            </a:pPr>
            <a:r>
              <a:rPr lang="en-US" dirty="0" smtClean="0"/>
              <a:t>Removes duplicate or noisy data from network and reduces load on telemetry consumer </a:t>
            </a:r>
          </a:p>
          <a:p>
            <a:pPr marL="914400" lvl="2" indent="-342900">
              <a:buFont typeface="+mj-lt"/>
              <a:buAutoNum type="arabicPeriod"/>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52</a:t>
            </a:fld>
            <a:endParaRPr lang="en-US"/>
          </a:p>
        </p:txBody>
      </p:sp>
    </p:spTree>
    <p:extLst>
      <p:ext uri="{BB962C8B-B14F-4D97-AF65-F5344CB8AC3E}">
        <p14:creationId xmlns:p14="http://schemas.microsoft.com/office/powerpoint/2010/main" val="1131189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Updated by NW – 4/14</a:t>
            </a:r>
          </a:p>
          <a:p>
            <a:pPr marL="171450" indent="-171450">
              <a:buFontTx/>
              <a:buChar char="•"/>
            </a:pPr>
            <a:endParaRPr lang="en-US" dirty="0" smtClean="0"/>
          </a:p>
          <a:p>
            <a:pPr lvl="1" indent="0">
              <a:buNone/>
            </a:pPr>
            <a:r>
              <a:rPr lang="en-US" b="1" dirty="0" smtClean="0"/>
              <a:t>Example: Machine learning processor plugin</a:t>
            </a:r>
          </a:p>
          <a:p>
            <a:pPr marL="914400" lvl="2" indent="-342900">
              <a:buFont typeface="+mj-lt"/>
              <a:buAutoNum type="arabicPeriod"/>
            </a:pPr>
            <a:r>
              <a:rPr lang="en-US" dirty="0" smtClean="0"/>
              <a:t>Collect temperature data from server and send to processer plugin</a:t>
            </a:r>
          </a:p>
          <a:p>
            <a:pPr marL="914400" lvl="2" indent="-342900">
              <a:buFont typeface="+mj-lt"/>
              <a:buAutoNum type="arabicPeriod"/>
            </a:pPr>
            <a:r>
              <a:rPr lang="en-US" dirty="0" smtClean="0"/>
              <a:t>Process temperature data</a:t>
            </a:r>
          </a:p>
          <a:p>
            <a:pPr marL="1312863" lvl="3" indent="-342900">
              <a:buFont typeface="+mj-lt"/>
              <a:buAutoNum type="arabicPeriod"/>
            </a:pPr>
            <a:r>
              <a:rPr lang="en-US" dirty="0" smtClean="0"/>
              <a:t>Learn baseline of data</a:t>
            </a:r>
          </a:p>
          <a:p>
            <a:pPr marL="1312863" lvl="3" indent="-342900">
              <a:buFont typeface="+mj-lt"/>
              <a:buAutoNum type="arabicPeriod"/>
            </a:pPr>
            <a:r>
              <a:rPr lang="en-US" dirty="0" smtClean="0"/>
              <a:t>Only publish data when outside of baseline</a:t>
            </a:r>
          </a:p>
          <a:p>
            <a:pPr marL="914400" lvl="2" indent="-342900">
              <a:buFont typeface="+mj-lt"/>
              <a:buAutoNum type="arabicPeriod"/>
            </a:pPr>
            <a:r>
              <a:rPr lang="en-US" dirty="0" smtClean="0"/>
              <a:t>Removes duplicate or noisy data from network and reduces load on telemetry consumer </a:t>
            </a:r>
          </a:p>
          <a:p>
            <a:pPr marL="914400" lvl="2" indent="-342900">
              <a:buFont typeface="+mj-lt"/>
              <a:buAutoNum type="arabicPeriod"/>
            </a:pPr>
            <a:endParaRPr lang="en-US"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53</a:t>
            </a:fld>
            <a:endParaRPr lang="en-US"/>
          </a:p>
        </p:txBody>
      </p:sp>
    </p:spTree>
    <p:extLst>
      <p:ext uri="{BB962C8B-B14F-4D97-AF65-F5344CB8AC3E}">
        <p14:creationId xmlns:p14="http://schemas.microsoft.com/office/powerpoint/2010/main" val="639624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whole slide may be unnecessary.  It contains</a:t>
            </a:r>
            <a:r>
              <a:rPr lang="en-US" baseline="0" dirty="0" smtClean="0"/>
              <a:t> details that are covered in the Routing Strategy slide, and also requires a deeper context into the architecture of pulse.</a:t>
            </a:r>
          </a:p>
          <a:p>
            <a:endParaRPr lang="en-US" baseline="0" dirty="0" smtClean="0"/>
          </a:p>
          <a:p>
            <a:r>
              <a:rPr lang="en-US" baseline="0" dirty="0" smtClean="0"/>
              <a:t>It feels a little design document to me, </a:t>
            </a:r>
            <a:r>
              <a:rPr lang="en-US" baseline="0" smtClean="0"/>
              <a:t>less presentation.</a:t>
            </a:r>
            <a:endParaRPr lang="en-US" dirty="0"/>
          </a:p>
        </p:txBody>
      </p:sp>
      <p:sp>
        <p:nvSpPr>
          <p:cNvPr id="4" name="Slide Number Placeholder 3"/>
          <p:cNvSpPr>
            <a:spLocks noGrp="1"/>
          </p:cNvSpPr>
          <p:nvPr>
            <p:ph type="sldNum" sz="quarter" idx="10"/>
          </p:nvPr>
        </p:nvSpPr>
        <p:spPr/>
        <p:txBody>
          <a:bodyPr/>
          <a:lstStyle/>
          <a:p>
            <a:fld id="{61FE455E-EA43-8840-A27F-5863F46FDA4C}" type="slidenum">
              <a:rPr lang="en-US" smtClean="0"/>
              <a:t>54</a:t>
            </a:fld>
            <a:endParaRPr lang="en-US"/>
          </a:p>
        </p:txBody>
      </p:sp>
    </p:spTree>
    <p:extLst>
      <p:ext uri="{BB962C8B-B14F-4D97-AF65-F5344CB8AC3E}">
        <p14:creationId xmlns:p14="http://schemas.microsoft.com/office/powerpoint/2010/main" val="761267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down” use case:</a:t>
            </a:r>
          </a:p>
          <a:p>
            <a:endParaRPr lang="en-US" dirty="0" smtClean="0"/>
          </a:p>
          <a:p>
            <a:r>
              <a:rPr lang="en-US" dirty="0" smtClean="0"/>
              <a:t>Using MRU strategy, an</a:t>
            </a:r>
            <a:r>
              <a:rPr lang="en-US" baseline="0" dirty="0" smtClean="0"/>
              <a:t> available plugin can go cold where it is never (or very rarely) used. Being able to discern this in the system allows Pulse to stop that AP and not require the resources it’s using.  </a:t>
            </a:r>
          </a:p>
          <a:p>
            <a:endParaRPr lang="en-US" baseline="0" dirty="0" smtClean="0"/>
          </a:p>
          <a:p>
            <a:r>
              <a:rPr lang="en-US" baseline="0" dirty="0" smtClean="0"/>
              <a:t>Conversely, a high hit count in a short time window can be used to auto scale up a pool</a:t>
            </a:r>
            <a:endParaRPr lang="en-US" dirty="0"/>
          </a:p>
        </p:txBody>
      </p:sp>
      <p:sp>
        <p:nvSpPr>
          <p:cNvPr id="4" name="Slide Number Placeholder 3"/>
          <p:cNvSpPr>
            <a:spLocks noGrp="1"/>
          </p:cNvSpPr>
          <p:nvPr>
            <p:ph type="sldNum" sz="quarter" idx="10"/>
          </p:nvPr>
        </p:nvSpPr>
        <p:spPr/>
        <p:txBody>
          <a:bodyPr/>
          <a:lstStyle/>
          <a:p>
            <a:fld id="{61FE455E-EA43-8840-A27F-5863F46FDA4C}" type="slidenum">
              <a:rPr lang="en-US" smtClean="0"/>
              <a:t>55</a:t>
            </a:fld>
            <a:endParaRPr lang="en-US"/>
          </a:p>
        </p:txBody>
      </p:sp>
    </p:spTree>
    <p:extLst>
      <p:ext uri="{BB962C8B-B14F-4D97-AF65-F5344CB8AC3E}">
        <p14:creationId xmlns:p14="http://schemas.microsoft.com/office/powerpoint/2010/main" val="208688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a:p>
        </p:txBody>
      </p:sp>
    </p:spTree>
    <p:extLst>
      <p:ext uri="{BB962C8B-B14F-4D97-AF65-F5344CB8AC3E}">
        <p14:creationId xmlns:p14="http://schemas.microsoft.com/office/powerpoint/2010/main" val="339024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a:p>
        </p:txBody>
      </p:sp>
    </p:spTree>
    <p:extLst>
      <p:ext uri="{BB962C8B-B14F-4D97-AF65-F5344CB8AC3E}">
        <p14:creationId xmlns:p14="http://schemas.microsoft.com/office/powerpoint/2010/main" val="83334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a:p>
        </p:txBody>
      </p:sp>
    </p:spTree>
    <p:extLst>
      <p:ext uri="{BB962C8B-B14F-4D97-AF65-F5344CB8AC3E}">
        <p14:creationId xmlns:p14="http://schemas.microsoft.com/office/powerpoint/2010/main" val="45523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a:p>
        </p:txBody>
      </p:sp>
    </p:spTree>
    <p:extLst>
      <p:ext uri="{BB962C8B-B14F-4D97-AF65-F5344CB8AC3E}">
        <p14:creationId xmlns:p14="http://schemas.microsoft.com/office/powerpoint/2010/main" val="86019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a:p>
        </p:txBody>
      </p:sp>
    </p:spTree>
    <p:extLst>
      <p:ext uri="{BB962C8B-B14F-4D97-AF65-F5344CB8AC3E}">
        <p14:creationId xmlns:p14="http://schemas.microsoft.com/office/powerpoint/2010/main" val="86019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Updated by NW – 4/14</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a:p>
        </p:txBody>
      </p:sp>
    </p:spTree>
    <p:extLst>
      <p:ext uri="{BB962C8B-B14F-4D97-AF65-F5344CB8AC3E}">
        <p14:creationId xmlns:p14="http://schemas.microsoft.com/office/powerpoint/2010/main" val="2042106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2221198"/>
            <a:ext cx="8212886" cy="1102519"/>
          </a:xfrm>
        </p:spPr>
        <p:txBody>
          <a:bodyPr lIns="0" rIns="0" anchor="b" anchorCtr="0">
            <a:noAutofit/>
          </a:bodyPr>
          <a:lstStyle>
            <a:lvl1pPr>
              <a:defRPr sz="2800" baseline="0">
                <a:solidFill>
                  <a:schemeClr val="bg1"/>
                </a:solidFill>
                <a:latin typeface="Neo Sans Intel"/>
                <a:cs typeface="Neo Sans Intel"/>
              </a:defRPr>
            </a:lvl1pPr>
          </a:lstStyle>
          <a:p>
            <a:r>
              <a:rPr lang="en-US" dirty="0" err="1" smtClean="0"/>
              <a:t>28pt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3488724"/>
            <a:ext cx="6330212" cy="925360"/>
          </a:xfrm>
        </p:spPr>
        <p:txBody>
          <a:bodyPr lIns="0" rIns="0">
            <a:noAutofit/>
          </a:bodyPr>
          <a:lstStyle>
            <a:lvl1pPr marL="0" indent="0" algn="l">
              <a:buNone/>
              <a:defRPr sz="1200" b="1" baseline="0">
                <a:solidFill>
                  <a:schemeClr val="bg1"/>
                </a:solidFill>
                <a:latin typeface="Neo Sans Intel"/>
                <a:cs typeface="Neo Sans Int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12pt</a:t>
            </a:r>
            <a:r>
              <a:rPr lang="en-US" dirty="0" smtClean="0"/>
              <a:t> Intel Clear Bolded Subhead, Date, Etc.</a:t>
            </a:r>
            <a:endParaRPr lang="en-US" dirty="0"/>
          </a:p>
        </p:txBody>
      </p:sp>
      <p:sp>
        <p:nvSpPr>
          <p:cNvPr id="7" name="Rectangle 6"/>
          <p:cNvSpPr/>
          <p:nvPr userDrawn="1"/>
        </p:nvSpPr>
        <p:spPr>
          <a:xfrm>
            <a:off x="455615" y="4813301"/>
            <a:ext cx="1551707" cy="123111"/>
          </a:xfrm>
          <a:prstGeom prst="rect">
            <a:avLst/>
          </a:prstGeom>
        </p:spPr>
        <p:txBody>
          <a:bodyPr wrap="none" lIns="0" tIns="0" rIns="0" bIns="0">
            <a:spAutoFit/>
          </a:bodyPr>
          <a:lstStyle/>
          <a:p>
            <a:pPr algn="l" rtl="0"/>
            <a:r>
              <a:rPr lang="en-US" sz="800" b="0" i="0" u="none" strike="noStrike" kern="1200" baseline="0" dirty="0" smtClean="0">
                <a:solidFill>
                  <a:schemeClr val="accent3"/>
                </a:solidFill>
                <a:latin typeface="Neo Sans Intel"/>
                <a:ea typeface="+mn-ea"/>
                <a:cs typeface="Neo Sans Intel"/>
              </a:rPr>
              <a:t>Intel Confidential — Do Not Forward</a:t>
            </a:r>
          </a:p>
        </p:txBody>
      </p:sp>
      <p:pic>
        <p:nvPicPr>
          <p:cNvPr id="9"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17535" y="4035643"/>
            <a:ext cx="1426464" cy="1102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36572" y="1432297"/>
            <a:ext cx="2049636" cy="57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1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1619587"/>
            <a:ext cx="7772400" cy="1021556"/>
          </a:xfrm>
        </p:spPr>
        <p:txBody>
          <a:bodyPr anchor="b" anchorCtr="0">
            <a:noAutofit/>
          </a:bodyPr>
          <a:lstStyle>
            <a:lvl1pPr algn="l">
              <a:defRPr sz="2800" b="0" cap="none">
                <a:solidFill>
                  <a:schemeClr val="accent1"/>
                </a:solidFill>
                <a:latin typeface="Neo Sans Intel"/>
                <a:cs typeface="Neo Sans Intel"/>
              </a:defRPr>
            </a:lvl1pPr>
          </a:lstStyle>
          <a:p>
            <a:r>
              <a:rPr lang="en-US" dirty="0" err="1" smtClean="0"/>
              <a:t>28pt</a:t>
            </a:r>
            <a:r>
              <a:rPr lang="en-US" dirty="0" smtClean="0"/>
              <a:t> Intel Clear Light Text</a:t>
            </a:r>
            <a:endParaRPr lang="en-US" dirty="0"/>
          </a:p>
        </p:txBody>
      </p:sp>
      <p:sp>
        <p:nvSpPr>
          <p:cNvPr id="3" name="Text Placeholder 2"/>
          <p:cNvSpPr>
            <a:spLocks noGrp="1"/>
          </p:cNvSpPr>
          <p:nvPr>
            <p:ph type="body" idx="1" hasCustomPrompt="1"/>
          </p:nvPr>
        </p:nvSpPr>
        <p:spPr>
          <a:xfrm>
            <a:off x="455613" y="2752675"/>
            <a:ext cx="7772400" cy="1125140"/>
          </a:xfrm>
        </p:spPr>
        <p:txBody>
          <a:bodyPr anchor="t" anchorCtr="0">
            <a:noAutofit/>
          </a:bodyPr>
          <a:lstStyle>
            <a:lvl1pPr marL="0" indent="0">
              <a:buNone/>
              <a:defRPr sz="1200" b="1" baseline="0">
                <a:solidFill>
                  <a:schemeClr val="accent2"/>
                </a:solidFill>
                <a:latin typeface="Neo Sans Intel"/>
                <a:cs typeface="Neo Sans Int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12pt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240372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solidFill>
          <a:schemeClr val="accent1"/>
        </a:solidFill>
        <a:effectLst/>
      </p:bgPr>
    </p:bg>
    <p:spTree>
      <p:nvGrpSpPr>
        <p:cNvPr id="1" name=""/>
        <p:cNvGrpSpPr/>
        <p:nvPr/>
      </p:nvGrpSpPr>
      <p:grpSpPr>
        <a:xfrm>
          <a:off x="0" y="0"/>
          <a:ext cx="0" cy="0"/>
          <a:chOff x="0" y="0"/>
          <a:chExt cx="0" cy="0"/>
        </a:xfrm>
      </p:grpSpPr>
      <p:pic>
        <p:nvPicPr>
          <p:cNvPr id="6146" name="Picture 2" descr="\\.psf\Home\Desktop\WideFooterAIRev.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hasCustomPrompt="1"/>
          </p:nvPr>
        </p:nvSpPr>
        <p:spPr>
          <a:xfrm>
            <a:off x="455613" y="1619587"/>
            <a:ext cx="7772400" cy="1021556"/>
          </a:xfrm>
        </p:spPr>
        <p:txBody>
          <a:bodyPr anchor="b" anchorCtr="0">
            <a:noAutofit/>
          </a:bodyPr>
          <a:lstStyle>
            <a:lvl1pPr algn="l">
              <a:defRPr sz="2800" b="0" cap="none">
                <a:solidFill>
                  <a:schemeClr val="bg1"/>
                </a:solidFill>
                <a:latin typeface="Neo Sans Intel"/>
                <a:cs typeface="Neo Sans Intel"/>
              </a:defRPr>
            </a:lvl1pPr>
          </a:lstStyle>
          <a:p>
            <a:r>
              <a:rPr lang="en-US" dirty="0" err="1" smtClean="0"/>
              <a:t>28pt</a:t>
            </a:r>
            <a:r>
              <a:rPr lang="en-US" dirty="0" smtClean="0"/>
              <a:t> Intel Clear Light Text</a:t>
            </a:r>
            <a:endParaRPr lang="en-US" dirty="0"/>
          </a:p>
        </p:txBody>
      </p:sp>
      <p:sp>
        <p:nvSpPr>
          <p:cNvPr id="3" name="Text Placeholder 2"/>
          <p:cNvSpPr>
            <a:spLocks noGrp="1"/>
          </p:cNvSpPr>
          <p:nvPr userDrawn="1">
            <p:ph type="body" idx="1" hasCustomPrompt="1"/>
          </p:nvPr>
        </p:nvSpPr>
        <p:spPr>
          <a:xfrm>
            <a:off x="455613" y="2752675"/>
            <a:ext cx="7772400" cy="1125140"/>
          </a:xfrm>
        </p:spPr>
        <p:txBody>
          <a:bodyPr anchor="t" anchorCtr="0">
            <a:noAutofit/>
          </a:bodyPr>
          <a:lstStyle>
            <a:lvl1pPr marL="0" indent="0">
              <a:buNone/>
              <a:defRPr sz="1200" b="1" baseline="0">
                <a:solidFill>
                  <a:schemeClr val="accent3"/>
                </a:solidFill>
                <a:latin typeface="Neo Sans Intel"/>
                <a:cs typeface="Neo Sans Int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12pt</a:t>
            </a:r>
            <a:r>
              <a:rPr lang="en-US" dirty="0" smtClean="0"/>
              <a:t> Intel Clear Bolded Subhead</a:t>
            </a:r>
            <a:endParaRPr lang="en-US" dirty="0"/>
          </a:p>
        </p:txBody>
      </p:sp>
      <p:sp>
        <p:nvSpPr>
          <p:cNvPr id="6" name="Slide Number Placeholder 5"/>
          <p:cNvSpPr>
            <a:spLocks noGrp="1"/>
          </p:cNvSpPr>
          <p:nvPr userDrawn="1">
            <p:ph type="sldNum" sz="quarter" idx="12"/>
          </p:nvPr>
        </p:nvSpPr>
        <p:spPr/>
        <p:txBody>
          <a:bodyPr/>
          <a:lstStyle>
            <a:lvl1pPr>
              <a:defRPr>
                <a:solidFill>
                  <a:schemeClr val="accent1"/>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14" name="Picture 2" descr="\\.psf\Home\Desktop\WideFooterAIRev.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153552"/>
            <a:ext cx="7772400" cy="1021556"/>
          </a:xfrm>
        </p:spPr>
        <p:txBody>
          <a:bodyPr anchor="b" anchorCtr="0">
            <a:noAutofit/>
          </a:bodyPr>
          <a:lstStyle>
            <a:lvl1pPr algn="l">
              <a:defRPr sz="2800" b="0" cap="none">
                <a:solidFill>
                  <a:schemeClr val="bg1"/>
                </a:solidFill>
                <a:latin typeface="Neo Sans Intel"/>
                <a:cs typeface="Neo Sans Intel"/>
              </a:defRPr>
            </a:lvl1pPr>
          </a:lstStyle>
          <a:p>
            <a:r>
              <a:rPr lang="en-US" dirty="0" err="1" smtClean="0"/>
              <a:t>28pt</a:t>
            </a:r>
            <a:r>
              <a:rPr lang="en-US" dirty="0" smtClean="0"/>
              <a:t> Intel Clear Light Text</a:t>
            </a:r>
            <a:endParaRPr lang="en-US" dirty="0"/>
          </a:p>
        </p:txBody>
      </p:sp>
      <p:sp>
        <p:nvSpPr>
          <p:cNvPr id="3" name="Text Placeholder 2"/>
          <p:cNvSpPr>
            <a:spLocks noGrp="1"/>
          </p:cNvSpPr>
          <p:nvPr>
            <p:ph type="body" idx="1" hasCustomPrompt="1"/>
          </p:nvPr>
        </p:nvSpPr>
        <p:spPr>
          <a:xfrm>
            <a:off x="455613" y="3286642"/>
            <a:ext cx="7772400" cy="1125140"/>
          </a:xfrm>
        </p:spPr>
        <p:txBody>
          <a:bodyPr anchor="t" anchorCtr="0">
            <a:noAutofit/>
          </a:bodyPr>
          <a:lstStyle>
            <a:lvl1pPr marL="0" indent="0">
              <a:buNone/>
              <a:defRPr sz="1200" b="1">
                <a:solidFill>
                  <a:schemeClr val="accent3"/>
                </a:solidFill>
                <a:latin typeface="Neo Sans Intel"/>
                <a:cs typeface="Neo Sans Inte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12pt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pPr/>
              <a:t>‹#›</a:t>
            </a:fld>
            <a:endParaRPr lang="en-US"/>
          </a:p>
        </p:txBody>
      </p:sp>
      <p:sp>
        <p:nvSpPr>
          <p:cNvPr id="5" name="Picture Placeholder 4"/>
          <p:cNvSpPr>
            <a:spLocks noGrp="1"/>
          </p:cNvSpPr>
          <p:nvPr>
            <p:ph type="pic" sz="quarter" idx="13"/>
          </p:nvPr>
        </p:nvSpPr>
        <p:spPr>
          <a:xfrm>
            <a:off x="0" y="2"/>
            <a:ext cx="9144000" cy="2574131"/>
          </a:xfrm>
          <a:solidFill>
            <a:schemeClr val="bg2">
              <a:lumMod val="20000"/>
              <a:lumOff val="80000"/>
            </a:schemeClr>
          </a:solidFill>
        </p:spPr>
        <p:txBody>
          <a:bodyPr/>
          <a:lstStyle>
            <a:lvl1pPr>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3843762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8848"/>
            <a:ext cx="8228012" cy="868680"/>
          </a:xfrm>
        </p:spPr>
        <p:txBody>
          <a:bodyPr/>
          <a:lstStyle>
            <a:lvl1pPr>
              <a:defRPr/>
            </a:lvl1pPr>
          </a:lstStyle>
          <a:p>
            <a:r>
              <a:rPr lang="en-US" dirty="0" err="1" smtClean="0"/>
              <a:t>28pt</a:t>
            </a:r>
            <a:r>
              <a:rPr lang="en-US" dirty="0" smtClean="0"/>
              <a:t> Intel Clear Light Headline</a:t>
            </a:r>
            <a:endParaRPr lang="en-US" dirty="0"/>
          </a:p>
        </p:txBody>
      </p:sp>
      <p:sp>
        <p:nvSpPr>
          <p:cNvPr id="3" name="Date Placeholder 2"/>
          <p:cNvSpPr>
            <a:spLocks noGrp="1"/>
          </p:cNvSpPr>
          <p:nvPr>
            <p:ph type="dt" sz="half" idx="10"/>
          </p:nvPr>
        </p:nvSpPr>
        <p:spPr>
          <a:xfrm>
            <a:off x="457200" y="4771776"/>
            <a:ext cx="2133600" cy="273844"/>
          </a:xfr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455615" y="4813301"/>
            <a:ext cx="1551707" cy="123111"/>
          </a:xfrm>
          <a:prstGeom prst="rect">
            <a:avLst/>
          </a:prstGeom>
        </p:spPr>
        <p:txBody>
          <a:bodyPr wrap="none" lIns="0" tIns="0" rIns="0" bIns="0">
            <a:spAutoFit/>
          </a:bodyPr>
          <a:lstStyle/>
          <a:p>
            <a:pPr algn="l" rtl="0"/>
            <a:r>
              <a:rPr lang="en-US" sz="800" b="0" i="0" u="none" strike="noStrike" kern="1200" baseline="0" dirty="0" smtClean="0">
                <a:solidFill>
                  <a:schemeClr val="accent3"/>
                </a:solidFill>
                <a:latin typeface="Neo Sans Intel"/>
                <a:ea typeface="+mn-ea"/>
                <a:cs typeface="Neo Sans Intel"/>
              </a:rPr>
              <a:t>Intel Confidential — Do Not Forward</a:t>
            </a:r>
          </a:p>
        </p:txBody>
      </p:sp>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4"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368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Freeform 9"/>
          <p:cNvSpPr>
            <a:spLocks noEditPoints="1"/>
          </p:cNvSpPr>
          <p:nvPr userDrawn="1"/>
        </p:nvSpPr>
        <p:spPr bwMode="auto">
          <a:xfrm>
            <a:off x="368805" y="4298156"/>
            <a:ext cx="1309438" cy="401113"/>
          </a:xfrm>
          <a:custGeom>
            <a:avLst/>
            <a:gdLst>
              <a:gd name="T0" fmla="*/ 27 w 425"/>
              <a:gd name="T1" fmla="*/ 126 h 128"/>
              <a:gd name="T2" fmla="*/ 0 w 425"/>
              <a:gd name="T3" fmla="*/ 0 h 128"/>
              <a:gd name="T4" fmla="*/ 170 w 425"/>
              <a:gd name="T5" fmla="*/ 126 h 128"/>
              <a:gd name="T6" fmla="*/ 197 w 425"/>
              <a:gd name="T7" fmla="*/ 76 h 128"/>
              <a:gd name="T8" fmla="*/ 244 w 425"/>
              <a:gd name="T9" fmla="*/ 55 h 128"/>
              <a:gd name="T10" fmla="*/ 197 w 425"/>
              <a:gd name="T11" fmla="*/ 21 h 128"/>
              <a:gd name="T12" fmla="*/ 252 w 425"/>
              <a:gd name="T13" fmla="*/ 0 h 128"/>
              <a:gd name="T14" fmla="*/ 170 w 425"/>
              <a:gd name="T15" fmla="*/ 126 h 128"/>
              <a:gd name="T16" fmla="*/ 119 w 425"/>
              <a:gd name="T17" fmla="*/ 5 h 128"/>
              <a:gd name="T18" fmla="*/ 49 w 425"/>
              <a:gd name="T19" fmla="*/ 0 h 128"/>
              <a:gd name="T20" fmla="*/ 92 w 425"/>
              <a:gd name="T21" fmla="*/ 126 h 128"/>
              <a:gd name="T22" fmla="*/ 138 w 425"/>
              <a:gd name="T23" fmla="*/ 109 h 128"/>
              <a:gd name="T24" fmla="*/ 154 w 425"/>
              <a:gd name="T25" fmla="*/ 63 h 128"/>
              <a:gd name="T26" fmla="*/ 138 w 425"/>
              <a:gd name="T27" fmla="*/ 17 h 128"/>
              <a:gd name="T28" fmla="*/ 91 w 425"/>
              <a:gd name="T29" fmla="*/ 105 h 128"/>
              <a:gd name="T30" fmla="*/ 75 w 425"/>
              <a:gd name="T31" fmla="*/ 22 h 128"/>
              <a:gd name="T32" fmla="*/ 118 w 425"/>
              <a:gd name="T33" fmla="*/ 32 h 128"/>
              <a:gd name="T34" fmla="*/ 118 w 425"/>
              <a:gd name="T35" fmla="*/ 95 h 128"/>
              <a:gd name="T36" fmla="*/ 271 w 425"/>
              <a:gd name="T37" fmla="*/ 33 h 128"/>
              <a:gd name="T38" fmla="*/ 308 w 425"/>
              <a:gd name="T39" fmla="*/ 126 h 128"/>
              <a:gd name="T40" fmla="*/ 319 w 425"/>
              <a:gd name="T41" fmla="*/ 3 h 128"/>
              <a:gd name="T42" fmla="*/ 266 w 425"/>
              <a:gd name="T43" fmla="*/ 24 h 128"/>
              <a:gd name="T44" fmla="*/ 387 w 425"/>
              <a:gd name="T45" fmla="*/ 49 h 128"/>
              <a:gd name="T46" fmla="*/ 362 w 425"/>
              <a:gd name="T47" fmla="*/ 56 h 128"/>
              <a:gd name="T48" fmla="*/ 418 w 425"/>
              <a:gd name="T49" fmla="*/ 13 h 128"/>
              <a:gd name="T50" fmla="*/ 357 w 425"/>
              <a:gd name="T51" fmla="*/ 3 h 128"/>
              <a:gd name="T52" fmla="*/ 359 w 425"/>
              <a:gd name="T53" fmla="*/ 68 h 128"/>
              <a:gd name="T54" fmla="*/ 385 w 425"/>
              <a:gd name="T55" fmla="*/ 59 h 128"/>
              <a:gd name="T56" fmla="*/ 414 w 425"/>
              <a:gd name="T57" fmla="*/ 87 h 128"/>
              <a:gd name="T58" fmla="*/ 381 w 425"/>
              <a:gd name="T59" fmla="*/ 118 h 128"/>
              <a:gd name="T60" fmla="*/ 351 w 425"/>
              <a:gd name="T61" fmla="*/ 106 h 128"/>
              <a:gd name="T62" fmla="*/ 361 w 425"/>
              <a:gd name="T63" fmla="*/ 125 h 128"/>
              <a:gd name="T64" fmla="*/ 400 w 425"/>
              <a:gd name="T65" fmla="*/ 125 h 128"/>
              <a:gd name="T66" fmla="*/ 422 w 425"/>
              <a:gd name="T67" fmla="*/ 104 h 128"/>
              <a:gd name="T68" fmla="*/ 415 w 425"/>
              <a:gd name="T69" fmla="*/ 5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5" h="128">
                <a:moveTo>
                  <a:pt x="0" y="126"/>
                </a:moveTo>
                <a:cubicBezTo>
                  <a:pt x="27" y="126"/>
                  <a:pt x="27" y="126"/>
                  <a:pt x="27" y="126"/>
                </a:cubicBezTo>
                <a:cubicBezTo>
                  <a:pt x="27" y="0"/>
                  <a:pt x="27" y="0"/>
                  <a:pt x="27" y="0"/>
                </a:cubicBezTo>
                <a:cubicBezTo>
                  <a:pt x="0" y="0"/>
                  <a:pt x="0" y="0"/>
                  <a:pt x="0" y="0"/>
                </a:cubicBezTo>
                <a:lnTo>
                  <a:pt x="0" y="126"/>
                </a:lnTo>
                <a:close/>
                <a:moveTo>
                  <a:pt x="170" y="126"/>
                </a:moveTo>
                <a:cubicBezTo>
                  <a:pt x="197" y="126"/>
                  <a:pt x="197" y="126"/>
                  <a:pt x="197" y="126"/>
                </a:cubicBezTo>
                <a:cubicBezTo>
                  <a:pt x="197" y="76"/>
                  <a:pt x="197" y="76"/>
                  <a:pt x="197" y="76"/>
                </a:cubicBezTo>
                <a:cubicBezTo>
                  <a:pt x="244" y="76"/>
                  <a:pt x="244" y="76"/>
                  <a:pt x="244" y="76"/>
                </a:cubicBezTo>
                <a:cubicBezTo>
                  <a:pt x="244" y="55"/>
                  <a:pt x="244" y="55"/>
                  <a:pt x="244" y="55"/>
                </a:cubicBezTo>
                <a:cubicBezTo>
                  <a:pt x="197" y="55"/>
                  <a:pt x="197" y="55"/>
                  <a:pt x="197" y="55"/>
                </a:cubicBezTo>
                <a:cubicBezTo>
                  <a:pt x="197" y="21"/>
                  <a:pt x="197" y="21"/>
                  <a:pt x="197" y="21"/>
                </a:cubicBezTo>
                <a:cubicBezTo>
                  <a:pt x="252" y="21"/>
                  <a:pt x="252" y="21"/>
                  <a:pt x="252" y="21"/>
                </a:cubicBezTo>
                <a:cubicBezTo>
                  <a:pt x="252" y="0"/>
                  <a:pt x="252" y="0"/>
                  <a:pt x="252" y="0"/>
                </a:cubicBezTo>
                <a:cubicBezTo>
                  <a:pt x="170" y="0"/>
                  <a:pt x="170" y="0"/>
                  <a:pt x="170" y="0"/>
                </a:cubicBezTo>
                <a:lnTo>
                  <a:pt x="170" y="126"/>
                </a:lnTo>
                <a:close/>
                <a:moveTo>
                  <a:pt x="138" y="17"/>
                </a:moveTo>
                <a:cubicBezTo>
                  <a:pt x="133" y="12"/>
                  <a:pt x="126" y="8"/>
                  <a:pt x="119" y="5"/>
                </a:cubicBezTo>
                <a:cubicBezTo>
                  <a:pt x="111" y="2"/>
                  <a:pt x="102" y="0"/>
                  <a:pt x="92" y="0"/>
                </a:cubicBezTo>
                <a:cubicBezTo>
                  <a:pt x="49" y="0"/>
                  <a:pt x="49" y="0"/>
                  <a:pt x="49" y="0"/>
                </a:cubicBezTo>
                <a:cubicBezTo>
                  <a:pt x="49" y="126"/>
                  <a:pt x="49" y="126"/>
                  <a:pt x="49" y="126"/>
                </a:cubicBezTo>
                <a:cubicBezTo>
                  <a:pt x="92" y="126"/>
                  <a:pt x="92" y="126"/>
                  <a:pt x="92" y="126"/>
                </a:cubicBezTo>
                <a:cubicBezTo>
                  <a:pt x="102" y="126"/>
                  <a:pt x="111" y="124"/>
                  <a:pt x="119" y="122"/>
                </a:cubicBezTo>
                <a:cubicBezTo>
                  <a:pt x="126" y="119"/>
                  <a:pt x="133" y="115"/>
                  <a:pt x="138" y="109"/>
                </a:cubicBezTo>
                <a:cubicBezTo>
                  <a:pt x="143" y="104"/>
                  <a:pt x="147" y="97"/>
                  <a:pt x="150" y="89"/>
                </a:cubicBezTo>
                <a:cubicBezTo>
                  <a:pt x="153" y="82"/>
                  <a:pt x="154" y="73"/>
                  <a:pt x="154" y="63"/>
                </a:cubicBezTo>
                <a:cubicBezTo>
                  <a:pt x="154" y="53"/>
                  <a:pt x="153" y="45"/>
                  <a:pt x="150" y="37"/>
                </a:cubicBezTo>
                <a:cubicBezTo>
                  <a:pt x="147" y="29"/>
                  <a:pt x="143" y="22"/>
                  <a:pt x="138" y="17"/>
                </a:cubicBezTo>
                <a:close/>
                <a:moveTo>
                  <a:pt x="118" y="95"/>
                </a:moveTo>
                <a:cubicBezTo>
                  <a:pt x="113" y="101"/>
                  <a:pt x="104" y="105"/>
                  <a:pt x="91" y="105"/>
                </a:cubicBezTo>
                <a:cubicBezTo>
                  <a:pt x="75" y="105"/>
                  <a:pt x="75" y="105"/>
                  <a:pt x="75" y="105"/>
                </a:cubicBezTo>
                <a:cubicBezTo>
                  <a:pt x="75" y="22"/>
                  <a:pt x="75" y="22"/>
                  <a:pt x="75" y="22"/>
                </a:cubicBezTo>
                <a:cubicBezTo>
                  <a:pt x="91" y="22"/>
                  <a:pt x="91" y="22"/>
                  <a:pt x="91" y="22"/>
                </a:cubicBezTo>
                <a:cubicBezTo>
                  <a:pt x="104" y="22"/>
                  <a:pt x="113" y="25"/>
                  <a:pt x="118" y="32"/>
                </a:cubicBezTo>
                <a:cubicBezTo>
                  <a:pt x="124" y="38"/>
                  <a:pt x="127" y="49"/>
                  <a:pt x="127" y="63"/>
                </a:cubicBezTo>
                <a:cubicBezTo>
                  <a:pt x="127" y="78"/>
                  <a:pt x="124" y="88"/>
                  <a:pt x="118" y="95"/>
                </a:cubicBezTo>
                <a:close/>
                <a:moveTo>
                  <a:pt x="266" y="24"/>
                </a:moveTo>
                <a:cubicBezTo>
                  <a:pt x="271" y="33"/>
                  <a:pt x="271" y="33"/>
                  <a:pt x="271" y="33"/>
                </a:cubicBezTo>
                <a:cubicBezTo>
                  <a:pt x="308" y="15"/>
                  <a:pt x="308" y="15"/>
                  <a:pt x="308" y="15"/>
                </a:cubicBezTo>
                <a:cubicBezTo>
                  <a:pt x="308" y="126"/>
                  <a:pt x="308" y="126"/>
                  <a:pt x="308" y="126"/>
                </a:cubicBezTo>
                <a:cubicBezTo>
                  <a:pt x="319" y="126"/>
                  <a:pt x="319" y="126"/>
                  <a:pt x="319" y="126"/>
                </a:cubicBezTo>
                <a:cubicBezTo>
                  <a:pt x="319" y="3"/>
                  <a:pt x="319" y="3"/>
                  <a:pt x="319" y="3"/>
                </a:cubicBezTo>
                <a:cubicBezTo>
                  <a:pt x="310" y="3"/>
                  <a:pt x="310" y="3"/>
                  <a:pt x="310" y="3"/>
                </a:cubicBezTo>
                <a:lnTo>
                  <a:pt x="266" y="24"/>
                </a:lnTo>
                <a:close/>
                <a:moveTo>
                  <a:pt x="415" y="59"/>
                </a:moveTo>
                <a:cubicBezTo>
                  <a:pt x="408" y="52"/>
                  <a:pt x="399" y="49"/>
                  <a:pt x="387" y="49"/>
                </a:cubicBezTo>
                <a:cubicBezTo>
                  <a:pt x="382" y="49"/>
                  <a:pt x="377" y="49"/>
                  <a:pt x="373" y="51"/>
                </a:cubicBezTo>
                <a:cubicBezTo>
                  <a:pt x="369" y="52"/>
                  <a:pt x="365" y="54"/>
                  <a:pt x="362" y="56"/>
                </a:cubicBezTo>
                <a:cubicBezTo>
                  <a:pt x="366" y="13"/>
                  <a:pt x="366" y="13"/>
                  <a:pt x="366" y="13"/>
                </a:cubicBezTo>
                <a:cubicBezTo>
                  <a:pt x="418" y="13"/>
                  <a:pt x="418" y="13"/>
                  <a:pt x="418" y="13"/>
                </a:cubicBezTo>
                <a:cubicBezTo>
                  <a:pt x="418" y="3"/>
                  <a:pt x="418" y="3"/>
                  <a:pt x="418" y="3"/>
                </a:cubicBezTo>
                <a:cubicBezTo>
                  <a:pt x="357" y="3"/>
                  <a:pt x="357" y="3"/>
                  <a:pt x="357" y="3"/>
                </a:cubicBezTo>
                <a:cubicBezTo>
                  <a:pt x="351" y="64"/>
                  <a:pt x="351" y="64"/>
                  <a:pt x="351" y="64"/>
                </a:cubicBezTo>
                <a:cubicBezTo>
                  <a:pt x="359" y="68"/>
                  <a:pt x="359" y="68"/>
                  <a:pt x="359" y="68"/>
                </a:cubicBezTo>
                <a:cubicBezTo>
                  <a:pt x="363" y="65"/>
                  <a:pt x="367" y="63"/>
                  <a:pt x="371" y="61"/>
                </a:cubicBezTo>
                <a:cubicBezTo>
                  <a:pt x="375" y="60"/>
                  <a:pt x="380" y="59"/>
                  <a:pt x="385" y="59"/>
                </a:cubicBezTo>
                <a:cubicBezTo>
                  <a:pt x="394" y="59"/>
                  <a:pt x="401" y="61"/>
                  <a:pt x="406" y="66"/>
                </a:cubicBezTo>
                <a:cubicBezTo>
                  <a:pt x="412" y="71"/>
                  <a:pt x="414" y="78"/>
                  <a:pt x="414" y="87"/>
                </a:cubicBezTo>
                <a:cubicBezTo>
                  <a:pt x="414" y="97"/>
                  <a:pt x="411" y="104"/>
                  <a:pt x="405" y="110"/>
                </a:cubicBezTo>
                <a:cubicBezTo>
                  <a:pt x="399" y="115"/>
                  <a:pt x="392" y="118"/>
                  <a:pt x="381" y="118"/>
                </a:cubicBezTo>
                <a:cubicBezTo>
                  <a:pt x="375" y="118"/>
                  <a:pt x="370" y="117"/>
                  <a:pt x="365" y="115"/>
                </a:cubicBezTo>
                <a:cubicBezTo>
                  <a:pt x="360" y="113"/>
                  <a:pt x="355" y="110"/>
                  <a:pt x="351" y="106"/>
                </a:cubicBezTo>
                <a:cubicBezTo>
                  <a:pt x="345" y="114"/>
                  <a:pt x="345" y="114"/>
                  <a:pt x="345" y="114"/>
                </a:cubicBezTo>
                <a:cubicBezTo>
                  <a:pt x="350" y="119"/>
                  <a:pt x="355" y="122"/>
                  <a:pt x="361" y="125"/>
                </a:cubicBezTo>
                <a:cubicBezTo>
                  <a:pt x="368" y="127"/>
                  <a:pt x="375" y="128"/>
                  <a:pt x="382" y="128"/>
                </a:cubicBezTo>
                <a:cubicBezTo>
                  <a:pt x="389" y="128"/>
                  <a:pt x="395" y="127"/>
                  <a:pt x="400" y="125"/>
                </a:cubicBezTo>
                <a:cubicBezTo>
                  <a:pt x="406" y="123"/>
                  <a:pt x="410" y="120"/>
                  <a:pt x="414" y="117"/>
                </a:cubicBezTo>
                <a:cubicBezTo>
                  <a:pt x="418" y="113"/>
                  <a:pt x="420" y="109"/>
                  <a:pt x="422" y="104"/>
                </a:cubicBezTo>
                <a:cubicBezTo>
                  <a:pt x="424" y="98"/>
                  <a:pt x="425" y="93"/>
                  <a:pt x="425" y="86"/>
                </a:cubicBezTo>
                <a:cubicBezTo>
                  <a:pt x="425" y="75"/>
                  <a:pt x="422" y="65"/>
                  <a:pt x="415" y="59"/>
                </a:cubicBezTo>
                <a:close/>
              </a:path>
            </a:pathLst>
          </a:custGeom>
          <a:solidFill>
            <a:schemeClr val="tx1"/>
          </a:soli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22532" name="Rectangle 4"/>
          <p:cNvSpPr>
            <a:spLocks noGrp="1" noChangeArrowheads="1"/>
          </p:cNvSpPr>
          <p:nvPr>
            <p:ph type="ctrTitle"/>
          </p:nvPr>
        </p:nvSpPr>
        <p:spPr>
          <a:xfrm>
            <a:off x="255984" y="1687234"/>
            <a:ext cx="6575534" cy="943818"/>
          </a:xfrm>
        </p:spPr>
        <p:txBody>
          <a:bodyPr anchor="b" anchorCtr="0"/>
          <a:lstStyle>
            <a:lvl1pPr algn="l">
              <a:defRPr/>
            </a:lvl1pPr>
          </a:lstStyle>
          <a:p>
            <a:r>
              <a:rPr lang="en-US" dirty="0" smtClean="0"/>
              <a:t>Click to edit Master title</a:t>
            </a:r>
            <a:endParaRPr lang="en-US" dirty="0"/>
          </a:p>
        </p:txBody>
      </p:sp>
      <p:sp>
        <p:nvSpPr>
          <p:cNvPr id="22533" name="Rectangle 5"/>
          <p:cNvSpPr>
            <a:spLocks noGrp="1" noChangeArrowheads="1"/>
          </p:cNvSpPr>
          <p:nvPr>
            <p:ph type="subTitle" idx="1"/>
          </p:nvPr>
        </p:nvSpPr>
        <p:spPr>
          <a:xfrm>
            <a:off x="255985" y="2777828"/>
            <a:ext cx="5150166" cy="883501"/>
          </a:xfrm>
        </p:spPr>
        <p:txBody>
          <a:bodyPr anchorCtr="0"/>
          <a:lstStyle>
            <a:lvl1pPr marL="0" indent="0" algn="l">
              <a:spcBef>
                <a:spcPts val="0"/>
              </a:spcBef>
              <a:buFont typeface="Wingdings" pitchFamily="2" charset="2"/>
              <a:buNone/>
              <a:defRPr/>
            </a:lvl1pPr>
          </a:lstStyle>
          <a:p>
            <a:r>
              <a:rPr lang="en-US" dirty="0" smtClean="0"/>
              <a:t>Click to edit Master subtitle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55525"/>
          <a:stretch/>
        </p:blipFill>
        <p:spPr>
          <a:xfrm>
            <a:off x="321681" y="306236"/>
            <a:ext cx="1263896" cy="79761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6" name="Group 5"/>
          <p:cNvGrpSpPr/>
          <p:nvPr userDrawn="1"/>
        </p:nvGrpSpPr>
        <p:grpSpPr>
          <a:xfrm>
            <a:off x="2028457" y="2294363"/>
            <a:ext cx="6155531" cy="534789"/>
            <a:chOff x="2998788" y="3744913"/>
            <a:chExt cx="9848850" cy="855662"/>
          </a:xfrm>
        </p:grpSpPr>
        <p:sp>
          <p:nvSpPr>
            <p:cNvPr id="7" name="Freeform 33"/>
            <p:cNvSpPr>
              <a:spLocks noEditPoints="1"/>
            </p:cNvSpPr>
            <p:nvPr/>
          </p:nvSpPr>
          <p:spPr bwMode="auto">
            <a:xfrm>
              <a:off x="11974513" y="3802063"/>
              <a:ext cx="873125" cy="623887"/>
            </a:xfrm>
            <a:custGeom>
              <a:avLst/>
              <a:gdLst>
                <a:gd name="T0" fmla="*/ 0 w 377"/>
                <a:gd name="T1" fmla="*/ 43 h 268"/>
                <a:gd name="T2" fmla="*/ 22 w 377"/>
                <a:gd name="T3" fmla="*/ 86 h 268"/>
                <a:gd name="T4" fmla="*/ 82 w 377"/>
                <a:gd name="T5" fmla="*/ 57 h 268"/>
                <a:gd name="T6" fmla="*/ 82 w 377"/>
                <a:gd name="T7" fmla="*/ 263 h 268"/>
                <a:gd name="T8" fmla="*/ 137 w 377"/>
                <a:gd name="T9" fmla="*/ 263 h 268"/>
                <a:gd name="T10" fmla="*/ 137 w 377"/>
                <a:gd name="T11" fmla="*/ 0 h 268"/>
                <a:gd name="T12" fmla="*/ 88 w 377"/>
                <a:gd name="T13" fmla="*/ 0 h 268"/>
                <a:gd name="T14" fmla="*/ 0 w 377"/>
                <a:gd name="T15" fmla="*/ 43 h 268"/>
                <a:gd name="T16" fmla="*/ 355 w 377"/>
                <a:gd name="T17" fmla="*/ 114 h 268"/>
                <a:gd name="T18" fmla="*/ 295 w 377"/>
                <a:gd name="T19" fmla="*/ 93 h 268"/>
                <a:gd name="T20" fmla="*/ 269 w 377"/>
                <a:gd name="T21" fmla="*/ 96 h 268"/>
                <a:gd name="T22" fmla="*/ 249 w 377"/>
                <a:gd name="T23" fmla="*/ 107 h 268"/>
                <a:gd name="T24" fmla="*/ 255 w 377"/>
                <a:gd name="T25" fmla="*/ 45 h 268"/>
                <a:gd name="T26" fmla="*/ 362 w 377"/>
                <a:gd name="T27" fmla="*/ 45 h 268"/>
                <a:gd name="T28" fmla="*/ 362 w 377"/>
                <a:gd name="T29" fmla="*/ 0 h 268"/>
                <a:gd name="T30" fmla="*/ 211 w 377"/>
                <a:gd name="T31" fmla="*/ 0 h 268"/>
                <a:gd name="T32" fmla="*/ 199 w 377"/>
                <a:gd name="T33" fmla="*/ 135 h 268"/>
                <a:gd name="T34" fmla="*/ 234 w 377"/>
                <a:gd name="T35" fmla="*/ 152 h 268"/>
                <a:gd name="T36" fmla="*/ 254 w 377"/>
                <a:gd name="T37" fmla="*/ 141 h 268"/>
                <a:gd name="T38" fmla="*/ 277 w 377"/>
                <a:gd name="T39" fmla="*/ 138 h 268"/>
                <a:gd name="T40" fmla="*/ 309 w 377"/>
                <a:gd name="T41" fmla="*/ 147 h 268"/>
                <a:gd name="T42" fmla="*/ 321 w 377"/>
                <a:gd name="T43" fmla="*/ 178 h 268"/>
                <a:gd name="T44" fmla="*/ 316 w 377"/>
                <a:gd name="T45" fmla="*/ 198 h 268"/>
                <a:gd name="T46" fmla="*/ 305 w 377"/>
                <a:gd name="T47" fmla="*/ 212 h 268"/>
                <a:gd name="T48" fmla="*/ 289 w 377"/>
                <a:gd name="T49" fmla="*/ 220 h 268"/>
                <a:gd name="T50" fmla="*/ 271 w 377"/>
                <a:gd name="T51" fmla="*/ 223 h 268"/>
                <a:gd name="T52" fmla="*/ 210 w 377"/>
                <a:gd name="T53" fmla="*/ 201 h 268"/>
                <a:gd name="T54" fmla="*/ 186 w 377"/>
                <a:gd name="T55" fmla="*/ 236 h 268"/>
                <a:gd name="T56" fmla="*/ 275 w 377"/>
                <a:gd name="T57" fmla="*/ 268 h 268"/>
                <a:gd name="T58" fmla="*/ 318 w 377"/>
                <a:gd name="T59" fmla="*/ 261 h 268"/>
                <a:gd name="T60" fmla="*/ 350 w 377"/>
                <a:gd name="T61" fmla="*/ 242 h 268"/>
                <a:gd name="T62" fmla="*/ 370 w 377"/>
                <a:gd name="T63" fmla="*/ 213 h 268"/>
                <a:gd name="T64" fmla="*/ 377 w 377"/>
                <a:gd name="T65" fmla="*/ 174 h 268"/>
                <a:gd name="T66" fmla="*/ 355 w 377"/>
                <a:gd name="T67" fmla="*/ 11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268">
                  <a:moveTo>
                    <a:pt x="0" y="43"/>
                  </a:moveTo>
                  <a:cubicBezTo>
                    <a:pt x="22" y="86"/>
                    <a:pt x="22" y="86"/>
                    <a:pt x="22" y="86"/>
                  </a:cubicBezTo>
                  <a:cubicBezTo>
                    <a:pt x="82" y="57"/>
                    <a:pt x="82" y="57"/>
                    <a:pt x="82" y="57"/>
                  </a:cubicBezTo>
                  <a:cubicBezTo>
                    <a:pt x="82" y="263"/>
                    <a:pt x="82" y="263"/>
                    <a:pt x="82" y="263"/>
                  </a:cubicBezTo>
                  <a:cubicBezTo>
                    <a:pt x="137" y="263"/>
                    <a:pt x="137" y="263"/>
                    <a:pt x="137" y="263"/>
                  </a:cubicBezTo>
                  <a:cubicBezTo>
                    <a:pt x="137" y="0"/>
                    <a:pt x="137" y="0"/>
                    <a:pt x="137" y="0"/>
                  </a:cubicBezTo>
                  <a:cubicBezTo>
                    <a:pt x="88" y="0"/>
                    <a:pt x="88" y="0"/>
                    <a:pt x="88" y="0"/>
                  </a:cubicBezTo>
                  <a:lnTo>
                    <a:pt x="0" y="43"/>
                  </a:lnTo>
                  <a:close/>
                  <a:moveTo>
                    <a:pt x="355" y="114"/>
                  </a:moveTo>
                  <a:cubicBezTo>
                    <a:pt x="340" y="100"/>
                    <a:pt x="320" y="93"/>
                    <a:pt x="295" y="93"/>
                  </a:cubicBezTo>
                  <a:cubicBezTo>
                    <a:pt x="285" y="93"/>
                    <a:pt x="277" y="94"/>
                    <a:pt x="269" y="96"/>
                  </a:cubicBezTo>
                  <a:cubicBezTo>
                    <a:pt x="261" y="98"/>
                    <a:pt x="254" y="102"/>
                    <a:pt x="249" y="107"/>
                  </a:cubicBezTo>
                  <a:cubicBezTo>
                    <a:pt x="255" y="45"/>
                    <a:pt x="255" y="45"/>
                    <a:pt x="255" y="45"/>
                  </a:cubicBezTo>
                  <a:cubicBezTo>
                    <a:pt x="362" y="45"/>
                    <a:pt x="362" y="45"/>
                    <a:pt x="362" y="45"/>
                  </a:cubicBezTo>
                  <a:cubicBezTo>
                    <a:pt x="362" y="0"/>
                    <a:pt x="362" y="0"/>
                    <a:pt x="362" y="0"/>
                  </a:cubicBezTo>
                  <a:cubicBezTo>
                    <a:pt x="211" y="0"/>
                    <a:pt x="211" y="0"/>
                    <a:pt x="211" y="0"/>
                  </a:cubicBezTo>
                  <a:cubicBezTo>
                    <a:pt x="199" y="135"/>
                    <a:pt x="199" y="135"/>
                    <a:pt x="199" y="135"/>
                  </a:cubicBezTo>
                  <a:cubicBezTo>
                    <a:pt x="234" y="152"/>
                    <a:pt x="234" y="152"/>
                    <a:pt x="234" y="152"/>
                  </a:cubicBezTo>
                  <a:cubicBezTo>
                    <a:pt x="240" y="147"/>
                    <a:pt x="246" y="144"/>
                    <a:pt x="254" y="141"/>
                  </a:cubicBezTo>
                  <a:cubicBezTo>
                    <a:pt x="261" y="139"/>
                    <a:pt x="269" y="138"/>
                    <a:pt x="277" y="138"/>
                  </a:cubicBezTo>
                  <a:cubicBezTo>
                    <a:pt x="291" y="138"/>
                    <a:pt x="301" y="141"/>
                    <a:pt x="309" y="147"/>
                  </a:cubicBezTo>
                  <a:cubicBezTo>
                    <a:pt x="317" y="153"/>
                    <a:pt x="321" y="164"/>
                    <a:pt x="321" y="178"/>
                  </a:cubicBezTo>
                  <a:cubicBezTo>
                    <a:pt x="321" y="186"/>
                    <a:pt x="319" y="192"/>
                    <a:pt x="316" y="198"/>
                  </a:cubicBezTo>
                  <a:cubicBezTo>
                    <a:pt x="314" y="204"/>
                    <a:pt x="310" y="208"/>
                    <a:pt x="305" y="212"/>
                  </a:cubicBezTo>
                  <a:cubicBezTo>
                    <a:pt x="301" y="216"/>
                    <a:pt x="295" y="218"/>
                    <a:pt x="289" y="220"/>
                  </a:cubicBezTo>
                  <a:cubicBezTo>
                    <a:pt x="283" y="222"/>
                    <a:pt x="277" y="223"/>
                    <a:pt x="271" y="223"/>
                  </a:cubicBezTo>
                  <a:cubicBezTo>
                    <a:pt x="250" y="223"/>
                    <a:pt x="230" y="215"/>
                    <a:pt x="210" y="201"/>
                  </a:cubicBezTo>
                  <a:cubicBezTo>
                    <a:pt x="186" y="236"/>
                    <a:pt x="186" y="236"/>
                    <a:pt x="186" y="236"/>
                  </a:cubicBezTo>
                  <a:cubicBezTo>
                    <a:pt x="211" y="257"/>
                    <a:pt x="240" y="268"/>
                    <a:pt x="275" y="268"/>
                  </a:cubicBezTo>
                  <a:cubicBezTo>
                    <a:pt x="291" y="268"/>
                    <a:pt x="306" y="265"/>
                    <a:pt x="318" y="261"/>
                  </a:cubicBezTo>
                  <a:cubicBezTo>
                    <a:pt x="331" y="257"/>
                    <a:pt x="342" y="250"/>
                    <a:pt x="350" y="242"/>
                  </a:cubicBezTo>
                  <a:cubicBezTo>
                    <a:pt x="359" y="234"/>
                    <a:pt x="366" y="224"/>
                    <a:pt x="370" y="213"/>
                  </a:cubicBezTo>
                  <a:cubicBezTo>
                    <a:pt x="375" y="201"/>
                    <a:pt x="377" y="188"/>
                    <a:pt x="377" y="174"/>
                  </a:cubicBezTo>
                  <a:cubicBezTo>
                    <a:pt x="377" y="148"/>
                    <a:pt x="370" y="128"/>
                    <a:pt x="355" y="114"/>
                  </a:cubicBezTo>
                  <a:close/>
                </a:path>
              </a:pathLst>
            </a:custGeom>
            <a:solidFill>
              <a:srgbClr val="7ED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8" name="Freeform 34"/>
            <p:cNvSpPr>
              <a:spLocks noEditPoints="1"/>
            </p:cNvSpPr>
            <p:nvPr/>
          </p:nvSpPr>
          <p:spPr bwMode="auto">
            <a:xfrm>
              <a:off x="2998788" y="3744913"/>
              <a:ext cx="8728075" cy="855662"/>
            </a:xfrm>
            <a:custGeom>
              <a:avLst/>
              <a:gdLst>
                <a:gd name="T0" fmla="*/ 185 w 3773"/>
                <a:gd name="T1" fmla="*/ 82 h 367"/>
                <a:gd name="T2" fmla="*/ 92 w 3773"/>
                <a:gd name="T3" fmla="*/ 284 h 367"/>
                <a:gd name="T4" fmla="*/ 232 w 3773"/>
                <a:gd name="T5" fmla="*/ 162 h 367"/>
                <a:gd name="T6" fmla="*/ 349 w 3773"/>
                <a:gd name="T7" fmla="*/ 36 h 367"/>
                <a:gd name="T8" fmla="*/ 326 w 3773"/>
                <a:gd name="T9" fmla="*/ 226 h 367"/>
                <a:gd name="T10" fmla="*/ 358 w 3773"/>
                <a:gd name="T11" fmla="*/ 257 h 367"/>
                <a:gd name="T12" fmla="*/ 349 w 3773"/>
                <a:gd name="T13" fmla="*/ 36 h 367"/>
                <a:gd name="T14" fmla="*/ 440 w 3773"/>
                <a:gd name="T15" fmla="*/ 143 h 367"/>
                <a:gd name="T16" fmla="*/ 567 w 3773"/>
                <a:gd name="T17" fmla="*/ 283 h 367"/>
                <a:gd name="T18" fmla="*/ 456 w 3773"/>
                <a:gd name="T19" fmla="*/ 189 h 367"/>
                <a:gd name="T20" fmla="*/ 457 w 3773"/>
                <a:gd name="T21" fmla="*/ 170 h 367"/>
                <a:gd name="T22" fmla="*/ 679 w 3773"/>
                <a:gd name="T23" fmla="*/ 260 h 367"/>
                <a:gd name="T24" fmla="*/ 691 w 3773"/>
                <a:gd name="T25" fmla="*/ 286 h 367"/>
                <a:gd name="T26" fmla="*/ 932 w 3773"/>
                <a:gd name="T27" fmla="*/ 11 h 367"/>
                <a:gd name="T28" fmla="*/ 1029 w 3773"/>
                <a:gd name="T29" fmla="*/ 47 h 367"/>
                <a:gd name="T30" fmla="*/ 932 w 3773"/>
                <a:gd name="T31" fmla="*/ 32 h 367"/>
                <a:gd name="T32" fmla="*/ 1194 w 3773"/>
                <a:gd name="T33" fmla="*/ 82 h 367"/>
                <a:gd name="T34" fmla="*/ 1128 w 3773"/>
                <a:gd name="T35" fmla="*/ 261 h 367"/>
                <a:gd name="T36" fmla="*/ 1228 w 3773"/>
                <a:gd name="T37" fmla="*/ 265 h 367"/>
                <a:gd name="T38" fmla="*/ 1265 w 3773"/>
                <a:gd name="T39" fmla="*/ 133 h 367"/>
                <a:gd name="T40" fmla="*/ 1234 w 3773"/>
                <a:gd name="T41" fmla="*/ 118 h 367"/>
                <a:gd name="T42" fmla="*/ 1375 w 3773"/>
                <a:gd name="T43" fmla="*/ 284 h 367"/>
                <a:gd name="T44" fmla="*/ 1628 w 3773"/>
                <a:gd name="T45" fmla="*/ 89 h 367"/>
                <a:gd name="T46" fmla="*/ 1510 w 3773"/>
                <a:gd name="T47" fmla="*/ 228 h 367"/>
                <a:gd name="T48" fmla="*/ 1653 w 3773"/>
                <a:gd name="T49" fmla="*/ 252 h 367"/>
                <a:gd name="T50" fmla="*/ 1670 w 3773"/>
                <a:gd name="T51" fmla="*/ 166 h 367"/>
                <a:gd name="T52" fmla="*/ 1594 w 3773"/>
                <a:gd name="T53" fmla="*/ 103 h 367"/>
                <a:gd name="T54" fmla="*/ 1744 w 3773"/>
                <a:gd name="T55" fmla="*/ 0 h 367"/>
                <a:gd name="T56" fmla="*/ 1775 w 3773"/>
                <a:gd name="T57" fmla="*/ 285 h 367"/>
                <a:gd name="T58" fmla="*/ 1898 w 3773"/>
                <a:gd name="T59" fmla="*/ 82 h 367"/>
                <a:gd name="T60" fmla="*/ 1831 w 3773"/>
                <a:gd name="T61" fmla="*/ 261 h 367"/>
                <a:gd name="T62" fmla="*/ 1990 w 3773"/>
                <a:gd name="T63" fmla="*/ 185 h 367"/>
                <a:gd name="T64" fmla="*/ 1829 w 3773"/>
                <a:gd name="T65" fmla="*/ 185 h 367"/>
                <a:gd name="T66" fmla="*/ 2138 w 3773"/>
                <a:gd name="T67" fmla="*/ 82 h 367"/>
                <a:gd name="T68" fmla="*/ 2043 w 3773"/>
                <a:gd name="T69" fmla="*/ 367 h 367"/>
                <a:gd name="T70" fmla="*/ 2136 w 3773"/>
                <a:gd name="T71" fmla="*/ 289 h 367"/>
                <a:gd name="T72" fmla="*/ 2138 w 3773"/>
                <a:gd name="T73" fmla="*/ 82 h 367"/>
                <a:gd name="T74" fmla="*/ 2135 w 3773"/>
                <a:gd name="T75" fmla="*/ 103 h 367"/>
                <a:gd name="T76" fmla="*/ 2353 w 3773"/>
                <a:gd name="T77" fmla="*/ 82 h 367"/>
                <a:gd name="T78" fmla="*/ 2287 w 3773"/>
                <a:gd name="T79" fmla="*/ 261 h 367"/>
                <a:gd name="T80" fmla="*/ 2387 w 3773"/>
                <a:gd name="T81" fmla="*/ 265 h 367"/>
                <a:gd name="T82" fmla="*/ 2425 w 3773"/>
                <a:gd name="T83" fmla="*/ 133 h 367"/>
                <a:gd name="T84" fmla="*/ 2394 w 3773"/>
                <a:gd name="T85" fmla="*/ 118 h 367"/>
                <a:gd name="T86" fmla="*/ 2503 w 3773"/>
                <a:gd name="T87" fmla="*/ 98 h 367"/>
                <a:gd name="T88" fmla="*/ 2521 w 3773"/>
                <a:gd name="T89" fmla="*/ 127 h 367"/>
                <a:gd name="T90" fmla="*/ 2721 w 3773"/>
                <a:gd name="T91" fmla="*/ 284 h 367"/>
                <a:gd name="T92" fmla="*/ 2745 w 3773"/>
                <a:gd name="T93" fmla="*/ 32 h 367"/>
                <a:gd name="T94" fmla="*/ 3029 w 3773"/>
                <a:gd name="T95" fmla="*/ 89 h 367"/>
                <a:gd name="T96" fmla="*/ 2906 w 3773"/>
                <a:gd name="T97" fmla="*/ 229 h 367"/>
                <a:gd name="T98" fmla="*/ 3077 w 3773"/>
                <a:gd name="T99" fmla="*/ 229 h 367"/>
                <a:gd name="T100" fmla="*/ 2941 w 3773"/>
                <a:gd name="T101" fmla="*/ 247 h 367"/>
                <a:gd name="T102" fmla="*/ 3042 w 3773"/>
                <a:gd name="T103" fmla="*/ 247 h 367"/>
                <a:gd name="T104" fmla="*/ 3136 w 3773"/>
                <a:gd name="T105" fmla="*/ 87 h 367"/>
                <a:gd name="T106" fmla="*/ 3240 w 3773"/>
                <a:gd name="T107" fmla="*/ 105 h 367"/>
                <a:gd name="T108" fmla="*/ 3347 w 3773"/>
                <a:gd name="T109" fmla="*/ 268 h 367"/>
                <a:gd name="T110" fmla="*/ 3293 w 3773"/>
                <a:gd name="T111" fmla="*/ 269 h 367"/>
                <a:gd name="T112" fmla="*/ 3433 w 3773"/>
                <a:gd name="T113" fmla="*/ 284 h 367"/>
                <a:gd name="T114" fmla="*/ 3668 w 3773"/>
                <a:gd name="T115" fmla="*/ 93 h 367"/>
                <a:gd name="T116" fmla="*/ 3520 w 3773"/>
                <a:gd name="T117" fmla="*/ 98 h 367"/>
                <a:gd name="T118" fmla="*/ 3536 w 3773"/>
                <a:gd name="T119" fmla="*/ 124 h 367"/>
                <a:gd name="T120" fmla="*/ 3646 w 3773"/>
                <a:gd name="T121" fmla="*/ 184 h 367"/>
                <a:gd name="T122" fmla="*/ 3773 w 3773"/>
                <a:gd name="T123" fmla="*/ 2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73" h="367">
                  <a:moveTo>
                    <a:pt x="0" y="284"/>
                  </a:moveTo>
                  <a:cubicBezTo>
                    <a:pt x="25" y="284"/>
                    <a:pt x="25" y="284"/>
                    <a:pt x="25" y="284"/>
                  </a:cubicBezTo>
                  <a:cubicBezTo>
                    <a:pt x="25" y="11"/>
                    <a:pt x="25" y="11"/>
                    <a:pt x="25" y="11"/>
                  </a:cubicBezTo>
                  <a:cubicBezTo>
                    <a:pt x="0" y="11"/>
                    <a:pt x="0" y="11"/>
                    <a:pt x="0" y="11"/>
                  </a:cubicBezTo>
                  <a:lnTo>
                    <a:pt x="0" y="284"/>
                  </a:lnTo>
                  <a:close/>
                  <a:moveTo>
                    <a:pt x="185" y="82"/>
                  </a:moveTo>
                  <a:cubicBezTo>
                    <a:pt x="169" y="82"/>
                    <a:pt x="155" y="86"/>
                    <a:pt x="142" y="93"/>
                  </a:cubicBezTo>
                  <a:cubicBezTo>
                    <a:pt x="130" y="101"/>
                    <a:pt x="121" y="111"/>
                    <a:pt x="115" y="124"/>
                  </a:cubicBezTo>
                  <a:cubicBezTo>
                    <a:pt x="115" y="98"/>
                    <a:pt x="115" y="98"/>
                    <a:pt x="115" y="98"/>
                  </a:cubicBezTo>
                  <a:cubicBezTo>
                    <a:pt x="115" y="91"/>
                    <a:pt x="111" y="87"/>
                    <a:pt x="104" y="87"/>
                  </a:cubicBezTo>
                  <a:cubicBezTo>
                    <a:pt x="92" y="87"/>
                    <a:pt x="92" y="87"/>
                    <a:pt x="92" y="87"/>
                  </a:cubicBezTo>
                  <a:cubicBezTo>
                    <a:pt x="92" y="284"/>
                    <a:pt x="92" y="284"/>
                    <a:pt x="92" y="284"/>
                  </a:cubicBezTo>
                  <a:cubicBezTo>
                    <a:pt x="115" y="284"/>
                    <a:pt x="115" y="284"/>
                    <a:pt x="115" y="284"/>
                  </a:cubicBezTo>
                  <a:cubicBezTo>
                    <a:pt x="115" y="187"/>
                    <a:pt x="115" y="187"/>
                    <a:pt x="115" y="187"/>
                  </a:cubicBezTo>
                  <a:cubicBezTo>
                    <a:pt x="115" y="161"/>
                    <a:pt x="122" y="140"/>
                    <a:pt x="134" y="125"/>
                  </a:cubicBezTo>
                  <a:cubicBezTo>
                    <a:pt x="146" y="110"/>
                    <a:pt x="162" y="103"/>
                    <a:pt x="183" y="103"/>
                  </a:cubicBezTo>
                  <a:cubicBezTo>
                    <a:pt x="201" y="103"/>
                    <a:pt x="213" y="108"/>
                    <a:pt x="221" y="118"/>
                  </a:cubicBezTo>
                  <a:cubicBezTo>
                    <a:pt x="228" y="127"/>
                    <a:pt x="232" y="142"/>
                    <a:pt x="232" y="162"/>
                  </a:cubicBezTo>
                  <a:cubicBezTo>
                    <a:pt x="232" y="284"/>
                    <a:pt x="232" y="284"/>
                    <a:pt x="232" y="284"/>
                  </a:cubicBezTo>
                  <a:cubicBezTo>
                    <a:pt x="255" y="284"/>
                    <a:pt x="255" y="284"/>
                    <a:pt x="255" y="284"/>
                  </a:cubicBezTo>
                  <a:cubicBezTo>
                    <a:pt x="255" y="157"/>
                    <a:pt x="255" y="157"/>
                    <a:pt x="255" y="157"/>
                  </a:cubicBezTo>
                  <a:cubicBezTo>
                    <a:pt x="255" y="133"/>
                    <a:pt x="249" y="114"/>
                    <a:pt x="237" y="101"/>
                  </a:cubicBezTo>
                  <a:cubicBezTo>
                    <a:pt x="225" y="88"/>
                    <a:pt x="207" y="82"/>
                    <a:pt x="185" y="82"/>
                  </a:cubicBezTo>
                  <a:close/>
                  <a:moveTo>
                    <a:pt x="349" y="36"/>
                  </a:moveTo>
                  <a:cubicBezTo>
                    <a:pt x="326" y="36"/>
                    <a:pt x="326" y="36"/>
                    <a:pt x="326" y="36"/>
                  </a:cubicBezTo>
                  <a:cubicBezTo>
                    <a:pt x="326" y="87"/>
                    <a:pt x="326" y="87"/>
                    <a:pt x="326" y="87"/>
                  </a:cubicBezTo>
                  <a:cubicBezTo>
                    <a:pt x="291" y="87"/>
                    <a:pt x="291" y="87"/>
                    <a:pt x="291" y="87"/>
                  </a:cubicBezTo>
                  <a:cubicBezTo>
                    <a:pt x="291" y="107"/>
                    <a:pt x="291" y="107"/>
                    <a:pt x="291" y="107"/>
                  </a:cubicBezTo>
                  <a:cubicBezTo>
                    <a:pt x="326" y="107"/>
                    <a:pt x="326" y="107"/>
                    <a:pt x="326" y="107"/>
                  </a:cubicBezTo>
                  <a:cubicBezTo>
                    <a:pt x="326" y="226"/>
                    <a:pt x="326" y="226"/>
                    <a:pt x="326" y="226"/>
                  </a:cubicBezTo>
                  <a:cubicBezTo>
                    <a:pt x="326" y="246"/>
                    <a:pt x="331" y="262"/>
                    <a:pt x="340" y="271"/>
                  </a:cubicBezTo>
                  <a:cubicBezTo>
                    <a:pt x="349" y="281"/>
                    <a:pt x="363" y="285"/>
                    <a:pt x="383" y="285"/>
                  </a:cubicBezTo>
                  <a:cubicBezTo>
                    <a:pt x="390" y="285"/>
                    <a:pt x="396" y="285"/>
                    <a:pt x="401" y="284"/>
                  </a:cubicBezTo>
                  <a:cubicBezTo>
                    <a:pt x="401" y="265"/>
                    <a:pt x="401" y="265"/>
                    <a:pt x="401" y="265"/>
                  </a:cubicBezTo>
                  <a:cubicBezTo>
                    <a:pt x="391" y="265"/>
                    <a:pt x="391" y="265"/>
                    <a:pt x="391" y="265"/>
                  </a:cubicBezTo>
                  <a:cubicBezTo>
                    <a:pt x="375" y="265"/>
                    <a:pt x="364" y="262"/>
                    <a:pt x="358" y="257"/>
                  </a:cubicBezTo>
                  <a:cubicBezTo>
                    <a:pt x="352" y="251"/>
                    <a:pt x="349" y="241"/>
                    <a:pt x="349" y="226"/>
                  </a:cubicBezTo>
                  <a:cubicBezTo>
                    <a:pt x="349" y="107"/>
                    <a:pt x="349" y="107"/>
                    <a:pt x="349" y="107"/>
                  </a:cubicBezTo>
                  <a:cubicBezTo>
                    <a:pt x="401" y="107"/>
                    <a:pt x="401" y="107"/>
                    <a:pt x="401" y="107"/>
                  </a:cubicBezTo>
                  <a:cubicBezTo>
                    <a:pt x="401" y="87"/>
                    <a:pt x="401" y="87"/>
                    <a:pt x="401" y="87"/>
                  </a:cubicBezTo>
                  <a:cubicBezTo>
                    <a:pt x="349" y="87"/>
                    <a:pt x="349" y="87"/>
                    <a:pt x="349" y="87"/>
                  </a:cubicBezTo>
                  <a:lnTo>
                    <a:pt x="349" y="36"/>
                  </a:lnTo>
                  <a:close/>
                  <a:moveTo>
                    <a:pt x="581" y="107"/>
                  </a:moveTo>
                  <a:cubicBezTo>
                    <a:pt x="575" y="99"/>
                    <a:pt x="567" y="93"/>
                    <a:pt x="557" y="89"/>
                  </a:cubicBezTo>
                  <a:cubicBezTo>
                    <a:pt x="547" y="84"/>
                    <a:pt x="536" y="82"/>
                    <a:pt x="524" y="82"/>
                  </a:cubicBezTo>
                  <a:cubicBezTo>
                    <a:pt x="509" y="82"/>
                    <a:pt x="497" y="84"/>
                    <a:pt x="486" y="89"/>
                  </a:cubicBezTo>
                  <a:cubicBezTo>
                    <a:pt x="475" y="94"/>
                    <a:pt x="465" y="101"/>
                    <a:pt x="458" y="110"/>
                  </a:cubicBezTo>
                  <a:cubicBezTo>
                    <a:pt x="450" y="119"/>
                    <a:pt x="444" y="130"/>
                    <a:pt x="440" y="143"/>
                  </a:cubicBezTo>
                  <a:cubicBezTo>
                    <a:pt x="436" y="156"/>
                    <a:pt x="433" y="170"/>
                    <a:pt x="433" y="185"/>
                  </a:cubicBezTo>
                  <a:cubicBezTo>
                    <a:pt x="433" y="201"/>
                    <a:pt x="436" y="215"/>
                    <a:pt x="440" y="228"/>
                  </a:cubicBezTo>
                  <a:cubicBezTo>
                    <a:pt x="444" y="241"/>
                    <a:pt x="450" y="252"/>
                    <a:pt x="458" y="261"/>
                  </a:cubicBezTo>
                  <a:cubicBezTo>
                    <a:pt x="466" y="270"/>
                    <a:pt x="476" y="277"/>
                    <a:pt x="488" y="282"/>
                  </a:cubicBezTo>
                  <a:cubicBezTo>
                    <a:pt x="500" y="287"/>
                    <a:pt x="513" y="289"/>
                    <a:pt x="529" y="289"/>
                  </a:cubicBezTo>
                  <a:cubicBezTo>
                    <a:pt x="544" y="289"/>
                    <a:pt x="556" y="287"/>
                    <a:pt x="567" y="283"/>
                  </a:cubicBezTo>
                  <a:cubicBezTo>
                    <a:pt x="578" y="278"/>
                    <a:pt x="586" y="274"/>
                    <a:pt x="592" y="268"/>
                  </a:cubicBezTo>
                  <a:cubicBezTo>
                    <a:pt x="582" y="252"/>
                    <a:pt x="582" y="252"/>
                    <a:pt x="582" y="252"/>
                  </a:cubicBezTo>
                  <a:cubicBezTo>
                    <a:pt x="575" y="258"/>
                    <a:pt x="567" y="262"/>
                    <a:pt x="557" y="265"/>
                  </a:cubicBezTo>
                  <a:cubicBezTo>
                    <a:pt x="548" y="267"/>
                    <a:pt x="539" y="268"/>
                    <a:pt x="530" y="268"/>
                  </a:cubicBezTo>
                  <a:cubicBezTo>
                    <a:pt x="507" y="268"/>
                    <a:pt x="489" y="261"/>
                    <a:pt x="476" y="247"/>
                  </a:cubicBezTo>
                  <a:cubicBezTo>
                    <a:pt x="463" y="233"/>
                    <a:pt x="456" y="214"/>
                    <a:pt x="456" y="189"/>
                  </a:cubicBezTo>
                  <a:cubicBezTo>
                    <a:pt x="598" y="189"/>
                    <a:pt x="598" y="189"/>
                    <a:pt x="598" y="189"/>
                  </a:cubicBezTo>
                  <a:cubicBezTo>
                    <a:pt x="599" y="182"/>
                    <a:pt x="600" y="175"/>
                    <a:pt x="600" y="166"/>
                  </a:cubicBezTo>
                  <a:cubicBezTo>
                    <a:pt x="600" y="155"/>
                    <a:pt x="598" y="144"/>
                    <a:pt x="595" y="133"/>
                  </a:cubicBezTo>
                  <a:cubicBezTo>
                    <a:pt x="592" y="123"/>
                    <a:pt x="587" y="114"/>
                    <a:pt x="581" y="107"/>
                  </a:cubicBezTo>
                  <a:close/>
                  <a:moveTo>
                    <a:pt x="577" y="170"/>
                  </a:moveTo>
                  <a:cubicBezTo>
                    <a:pt x="457" y="170"/>
                    <a:pt x="457" y="170"/>
                    <a:pt x="457" y="170"/>
                  </a:cubicBezTo>
                  <a:cubicBezTo>
                    <a:pt x="458" y="149"/>
                    <a:pt x="465" y="133"/>
                    <a:pt x="477" y="121"/>
                  </a:cubicBezTo>
                  <a:cubicBezTo>
                    <a:pt x="489" y="109"/>
                    <a:pt x="504" y="103"/>
                    <a:pt x="524" y="103"/>
                  </a:cubicBezTo>
                  <a:cubicBezTo>
                    <a:pt x="542" y="103"/>
                    <a:pt x="555" y="108"/>
                    <a:pt x="564" y="118"/>
                  </a:cubicBezTo>
                  <a:cubicBezTo>
                    <a:pt x="573" y="129"/>
                    <a:pt x="577" y="144"/>
                    <a:pt x="577" y="163"/>
                  </a:cubicBezTo>
                  <a:lnTo>
                    <a:pt x="577" y="170"/>
                  </a:lnTo>
                  <a:close/>
                  <a:moveTo>
                    <a:pt x="679" y="260"/>
                  </a:moveTo>
                  <a:cubicBezTo>
                    <a:pt x="675" y="256"/>
                    <a:pt x="673" y="249"/>
                    <a:pt x="673" y="238"/>
                  </a:cubicBezTo>
                  <a:cubicBezTo>
                    <a:pt x="673" y="0"/>
                    <a:pt x="673" y="0"/>
                    <a:pt x="673" y="0"/>
                  </a:cubicBezTo>
                  <a:cubicBezTo>
                    <a:pt x="650" y="0"/>
                    <a:pt x="650" y="0"/>
                    <a:pt x="650" y="0"/>
                  </a:cubicBezTo>
                  <a:cubicBezTo>
                    <a:pt x="650" y="239"/>
                    <a:pt x="650" y="239"/>
                    <a:pt x="650" y="239"/>
                  </a:cubicBezTo>
                  <a:cubicBezTo>
                    <a:pt x="650" y="254"/>
                    <a:pt x="654" y="266"/>
                    <a:pt x="660" y="274"/>
                  </a:cubicBezTo>
                  <a:cubicBezTo>
                    <a:pt x="667" y="282"/>
                    <a:pt x="677" y="286"/>
                    <a:pt x="691" y="286"/>
                  </a:cubicBezTo>
                  <a:cubicBezTo>
                    <a:pt x="694" y="286"/>
                    <a:pt x="696" y="286"/>
                    <a:pt x="698" y="286"/>
                  </a:cubicBezTo>
                  <a:cubicBezTo>
                    <a:pt x="700" y="286"/>
                    <a:pt x="702" y="286"/>
                    <a:pt x="704" y="285"/>
                  </a:cubicBezTo>
                  <a:cubicBezTo>
                    <a:pt x="704" y="266"/>
                    <a:pt x="704" y="266"/>
                    <a:pt x="704" y="266"/>
                  </a:cubicBezTo>
                  <a:cubicBezTo>
                    <a:pt x="700" y="266"/>
                    <a:pt x="700" y="266"/>
                    <a:pt x="700" y="266"/>
                  </a:cubicBezTo>
                  <a:cubicBezTo>
                    <a:pt x="689" y="266"/>
                    <a:pt x="682" y="264"/>
                    <a:pt x="679" y="260"/>
                  </a:cubicBezTo>
                  <a:close/>
                  <a:moveTo>
                    <a:pt x="932" y="11"/>
                  </a:moveTo>
                  <a:cubicBezTo>
                    <a:pt x="853" y="11"/>
                    <a:pt x="853" y="11"/>
                    <a:pt x="853" y="11"/>
                  </a:cubicBezTo>
                  <a:cubicBezTo>
                    <a:pt x="853" y="284"/>
                    <a:pt x="853" y="284"/>
                    <a:pt x="853" y="284"/>
                  </a:cubicBezTo>
                  <a:cubicBezTo>
                    <a:pt x="932" y="284"/>
                    <a:pt x="932" y="284"/>
                    <a:pt x="932" y="284"/>
                  </a:cubicBezTo>
                  <a:cubicBezTo>
                    <a:pt x="976" y="284"/>
                    <a:pt x="1008" y="272"/>
                    <a:pt x="1029" y="248"/>
                  </a:cubicBezTo>
                  <a:cubicBezTo>
                    <a:pt x="1050" y="224"/>
                    <a:pt x="1060" y="190"/>
                    <a:pt x="1060" y="147"/>
                  </a:cubicBezTo>
                  <a:cubicBezTo>
                    <a:pt x="1060" y="105"/>
                    <a:pt x="1050" y="71"/>
                    <a:pt x="1029" y="47"/>
                  </a:cubicBezTo>
                  <a:cubicBezTo>
                    <a:pt x="1008" y="23"/>
                    <a:pt x="976" y="11"/>
                    <a:pt x="932" y="11"/>
                  </a:cubicBezTo>
                  <a:close/>
                  <a:moveTo>
                    <a:pt x="1009" y="235"/>
                  </a:moveTo>
                  <a:cubicBezTo>
                    <a:pt x="992" y="254"/>
                    <a:pt x="967" y="263"/>
                    <a:pt x="932" y="263"/>
                  </a:cubicBezTo>
                  <a:cubicBezTo>
                    <a:pt x="877" y="263"/>
                    <a:pt x="877" y="263"/>
                    <a:pt x="877" y="263"/>
                  </a:cubicBezTo>
                  <a:cubicBezTo>
                    <a:pt x="877" y="32"/>
                    <a:pt x="877" y="32"/>
                    <a:pt x="877" y="32"/>
                  </a:cubicBezTo>
                  <a:cubicBezTo>
                    <a:pt x="932" y="32"/>
                    <a:pt x="932" y="32"/>
                    <a:pt x="932" y="32"/>
                  </a:cubicBezTo>
                  <a:cubicBezTo>
                    <a:pt x="967" y="32"/>
                    <a:pt x="992" y="41"/>
                    <a:pt x="1009" y="60"/>
                  </a:cubicBezTo>
                  <a:cubicBezTo>
                    <a:pt x="1026" y="78"/>
                    <a:pt x="1035" y="107"/>
                    <a:pt x="1035" y="147"/>
                  </a:cubicBezTo>
                  <a:cubicBezTo>
                    <a:pt x="1035" y="188"/>
                    <a:pt x="1026" y="217"/>
                    <a:pt x="1009" y="235"/>
                  </a:cubicBezTo>
                  <a:close/>
                  <a:moveTo>
                    <a:pt x="1251" y="107"/>
                  </a:moveTo>
                  <a:cubicBezTo>
                    <a:pt x="1245" y="99"/>
                    <a:pt x="1237" y="93"/>
                    <a:pt x="1227" y="89"/>
                  </a:cubicBezTo>
                  <a:cubicBezTo>
                    <a:pt x="1218" y="84"/>
                    <a:pt x="1206" y="82"/>
                    <a:pt x="1194" y="82"/>
                  </a:cubicBezTo>
                  <a:cubicBezTo>
                    <a:pt x="1180" y="82"/>
                    <a:pt x="1167" y="84"/>
                    <a:pt x="1156" y="89"/>
                  </a:cubicBezTo>
                  <a:cubicBezTo>
                    <a:pt x="1145" y="94"/>
                    <a:pt x="1136" y="101"/>
                    <a:pt x="1128" y="110"/>
                  </a:cubicBezTo>
                  <a:cubicBezTo>
                    <a:pt x="1120" y="119"/>
                    <a:pt x="1114" y="130"/>
                    <a:pt x="1110" y="143"/>
                  </a:cubicBezTo>
                  <a:cubicBezTo>
                    <a:pt x="1106" y="156"/>
                    <a:pt x="1104" y="170"/>
                    <a:pt x="1104" y="185"/>
                  </a:cubicBezTo>
                  <a:cubicBezTo>
                    <a:pt x="1104" y="201"/>
                    <a:pt x="1106" y="215"/>
                    <a:pt x="1110" y="228"/>
                  </a:cubicBezTo>
                  <a:cubicBezTo>
                    <a:pt x="1114" y="241"/>
                    <a:pt x="1120" y="252"/>
                    <a:pt x="1128" y="261"/>
                  </a:cubicBezTo>
                  <a:cubicBezTo>
                    <a:pt x="1136" y="270"/>
                    <a:pt x="1146" y="277"/>
                    <a:pt x="1158" y="282"/>
                  </a:cubicBezTo>
                  <a:cubicBezTo>
                    <a:pt x="1170" y="287"/>
                    <a:pt x="1184" y="289"/>
                    <a:pt x="1199" y="289"/>
                  </a:cubicBezTo>
                  <a:cubicBezTo>
                    <a:pt x="1214" y="289"/>
                    <a:pt x="1226" y="287"/>
                    <a:pt x="1237" y="283"/>
                  </a:cubicBezTo>
                  <a:cubicBezTo>
                    <a:pt x="1248" y="278"/>
                    <a:pt x="1256" y="274"/>
                    <a:pt x="1262" y="268"/>
                  </a:cubicBezTo>
                  <a:cubicBezTo>
                    <a:pt x="1252" y="252"/>
                    <a:pt x="1252" y="252"/>
                    <a:pt x="1252" y="252"/>
                  </a:cubicBezTo>
                  <a:cubicBezTo>
                    <a:pt x="1245" y="258"/>
                    <a:pt x="1237" y="262"/>
                    <a:pt x="1228" y="265"/>
                  </a:cubicBezTo>
                  <a:cubicBezTo>
                    <a:pt x="1219" y="267"/>
                    <a:pt x="1209" y="268"/>
                    <a:pt x="1200" y="268"/>
                  </a:cubicBezTo>
                  <a:cubicBezTo>
                    <a:pt x="1177" y="268"/>
                    <a:pt x="1159" y="261"/>
                    <a:pt x="1146" y="247"/>
                  </a:cubicBezTo>
                  <a:cubicBezTo>
                    <a:pt x="1133" y="233"/>
                    <a:pt x="1127" y="214"/>
                    <a:pt x="1127" y="189"/>
                  </a:cubicBezTo>
                  <a:cubicBezTo>
                    <a:pt x="1268" y="189"/>
                    <a:pt x="1268" y="189"/>
                    <a:pt x="1268" y="189"/>
                  </a:cubicBezTo>
                  <a:cubicBezTo>
                    <a:pt x="1269" y="182"/>
                    <a:pt x="1270" y="175"/>
                    <a:pt x="1270" y="166"/>
                  </a:cubicBezTo>
                  <a:cubicBezTo>
                    <a:pt x="1270" y="155"/>
                    <a:pt x="1268" y="144"/>
                    <a:pt x="1265" y="133"/>
                  </a:cubicBezTo>
                  <a:cubicBezTo>
                    <a:pt x="1262" y="123"/>
                    <a:pt x="1257" y="114"/>
                    <a:pt x="1251" y="107"/>
                  </a:cubicBezTo>
                  <a:close/>
                  <a:moveTo>
                    <a:pt x="1248" y="170"/>
                  </a:moveTo>
                  <a:cubicBezTo>
                    <a:pt x="1127" y="170"/>
                    <a:pt x="1127" y="170"/>
                    <a:pt x="1127" y="170"/>
                  </a:cubicBezTo>
                  <a:cubicBezTo>
                    <a:pt x="1129" y="149"/>
                    <a:pt x="1135" y="133"/>
                    <a:pt x="1147" y="121"/>
                  </a:cubicBezTo>
                  <a:cubicBezTo>
                    <a:pt x="1159" y="109"/>
                    <a:pt x="1175" y="103"/>
                    <a:pt x="1194" y="103"/>
                  </a:cubicBezTo>
                  <a:cubicBezTo>
                    <a:pt x="1212" y="103"/>
                    <a:pt x="1225" y="108"/>
                    <a:pt x="1234" y="118"/>
                  </a:cubicBezTo>
                  <a:cubicBezTo>
                    <a:pt x="1243" y="129"/>
                    <a:pt x="1248" y="144"/>
                    <a:pt x="1248" y="163"/>
                  </a:cubicBezTo>
                  <a:lnTo>
                    <a:pt x="1248" y="170"/>
                  </a:lnTo>
                  <a:close/>
                  <a:moveTo>
                    <a:pt x="1387" y="259"/>
                  </a:moveTo>
                  <a:cubicBezTo>
                    <a:pt x="1320" y="87"/>
                    <a:pt x="1320" y="87"/>
                    <a:pt x="1320" y="87"/>
                  </a:cubicBezTo>
                  <a:cubicBezTo>
                    <a:pt x="1295" y="87"/>
                    <a:pt x="1295" y="87"/>
                    <a:pt x="1295" y="87"/>
                  </a:cubicBezTo>
                  <a:cubicBezTo>
                    <a:pt x="1375" y="284"/>
                    <a:pt x="1375" y="284"/>
                    <a:pt x="1375" y="284"/>
                  </a:cubicBezTo>
                  <a:cubicBezTo>
                    <a:pt x="1398" y="284"/>
                    <a:pt x="1398" y="284"/>
                    <a:pt x="1398" y="284"/>
                  </a:cubicBezTo>
                  <a:cubicBezTo>
                    <a:pt x="1478" y="87"/>
                    <a:pt x="1478" y="87"/>
                    <a:pt x="1478" y="87"/>
                  </a:cubicBezTo>
                  <a:cubicBezTo>
                    <a:pt x="1454" y="87"/>
                    <a:pt x="1454" y="87"/>
                    <a:pt x="1454" y="87"/>
                  </a:cubicBezTo>
                  <a:lnTo>
                    <a:pt x="1387" y="259"/>
                  </a:lnTo>
                  <a:close/>
                  <a:moveTo>
                    <a:pt x="1651" y="107"/>
                  </a:moveTo>
                  <a:cubicBezTo>
                    <a:pt x="1645" y="99"/>
                    <a:pt x="1637" y="93"/>
                    <a:pt x="1628" y="89"/>
                  </a:cubicBezTo>
                  <a:cubicBezTo>
                    <a:pt x="1618" y="84"/>
                    <a:pt x="1607" y="82"/>
                    <a:pt x="1594" y="82"/>
                  </a:cubicBezTo>
                  <a:cubicBezTo>
                    <a:pt x="1580" y="82"/>
                    <a:pt x="1567" y="84"/>
                    <a:pt x="1556" y="89"/>
                  </a:cubicBezTo>
                  <a:cubicBezTo>
                    <a:pt x="1545" y="94"/>
                    <a:pt x="1536" y="101"/>
                    <a:pt x="1528" y="110"/>
                  </a:cubicBezTo>
                  <a:cubicBezTo>
                    <a:pt x="1520" y="119"/>
                    <a:pt x="1514" y="130"/>
                    <a:pt x="1510" y="143"/>
                  </a:cubicBezTo>
                  <a:cubicBezTo>
                    <a:pt x="1506" y="156"/>
                    <a:pt x="1504" y="170"/>
                    <a:pt x="1504" y="185"/>
                  </a:cubicBezTo>
                  <a:cubicBezTo>
                    <a:pt x="1504" y="201"/>
                    <a:pt x="1506" y="215"/>
                    <a:pt x="1510" y="228"/>
                  </a:cubicBezTo>
                  <a:cubicBezTo>
                    <a:pt x="1514" y="241"/>
                    <a:pt x="1520" y="252"/>
                    <a:pt x="1528" y="261"/>
                  </a:cubicBezTo>
                  <a:cubicBezTo>
                    <a:pt x="1536" y="270"/>
                    <a:pt x="1546" y="277"/>
                    <a:pt x="1558" y="282"/>
                  </a:cubicBezTo>
                  <a:cubicBezTo>
                    <a:pt x="1570" y="287"/>
                    <a:pt x="1584" y="289"/>
                    <a:pt x="1599" y="289"/>
                  </a:cubicBezTo>
                  <a:cubicBezTo>
                    <a:pt x="1614" y="289"/>
                    <a:pt x="1627" y="287"/>
                    <a:pt x="1637" y="283"/>
                  </a:cubicBezTo>
                  <a:cubicBezTo>
                    <a:pt x="1648" y="278"/>
                    <a:pt x="1656" y="274"/>
                    <a:pt x="1663" y="268"/>
                  </a:cubicBezTo>
                  <a:cubicBezTo>
                    <a:pt x="1653" y="252"/>
                    <a:pt x="1653" y="252"/>
                    <a:pt x="1653" y="252"/>
                  </a:cubicBezTo>
                  <a:cubicBezTo>
                    <a:pt x="1645" y="258"/>
                    <a:pt x="1637" y="262"/>
                    <a:pt x="1628" y="265"/>
                  </a:cubicBezTo>
                  <a:cubicBezTo>
                    <a:pt x="1619" y="267"/>
                    <a:pt x="1610" y="268"/>
                    <a:pt x="1600" y="268"/>
                  </a:cubicBezTo>
                  <a:cubicBezTo>
                    <a:pt x="1577" y="268"/>
                    <a:pt x="1559" y="261"/>
                    <a:pt x="1546" y="247"/>
                  </a:cubicBezTo>
                  <a:cubicBezTo>
                    <a:pt x="1533" y="233"/>
                    <a:pt x="1527" y="214"/>
                    <a:pt x="1527" y="189"/>
                  </a:cubicBezTo>
                  <a:cubicBezTo>
                    <a:pt x="1668" y="189"/>
                    <a:pt x="1668" y="189"/>
                    <a:pt x="1668" y="189"/>
                  </a:cubicBezTo>
                  <a:cubicBezTo>
                    <a:pt x="1669" y="182"/>
                    <a:pt x="1670" y="175"/>
                    <a:pt x="1670" y="166"/>
                  </a:cubicBezTo>
                  <a:cubicBezTo>
                    <a:pt x="1670" y="155"/>
                    <a:pt x="1669" y="144"/>
                    <a:pt x="1665" y="133"/>
                  </a:cubicBezTo>
                  <a:cubicBezTo>
                    <a:pt x="1662" y="123"/>
                    <a:pt x="1658" y="114"/>
                    <a:pt x="1651" y="107"/>
                  </a:cubicBezTo>
                  <a:close/>
                  <a:moveTo>
                    <a:pt x="1648" y="170"/>
                  </a:moveTo>
                  <a:cubicBezTo>
                    <a:pt x="1527" y="170"/>
                    <a:pt x="1527" y="170"/>
                    <a:pt x="1527" y="170"/>
                  </a:cubicBezTo>
                  <a:cubicBezTo>
                    <a:pt x="1529" y="149"/>
                    <a:pt x="1536" y="133"/>
                    <a:pt x="1547" y="121"/>
                  </a:cubicBezTo>
                  <a:cubicBezTo>
                    <a:pt x="1559" y="109"/>
                    <a:pt x="1575" y="103"/>
                    <a:pt x="1594" y="103"/>
                  </a:cubicBezTo>
                  <a:cubicBezTo>
                    <a:pt x="1612" y="103"/>
                    <a:pt x="1625" y="108"/>
                    <a:pt x="1634" y="118"/>
                  </a:cubicBezTo>
                  <a:cubicBezTo>
                    <a:pt x="1643" y="129"/>
                    <a:pt x="1648" y="144"/>
                    <a:pt x="1648" y="163"/>
                  </a:cubicBezTo>
                  <a:lnTo>
                    <a:pt x="1648" y="170"/>
                  </a:lnTo>
                  <a:close/>
                  <a:moveTo>
                    <a:pt x="1749" y="260"/>
                  </a:moveTo>
                  <a:cubicBezTo>
                    <a:pt x="1746" y="256"/>
                    <a:pt x="1744" y="249"/>
                    <a:pt x="1744" y="238"/>
                  </a:cubicBezTo>
                  <a:cubicBezTo>
                    <a:pt x="1744" y="0"/>
                    <a:pt x="1744" y="0"/>
                    <a:pt x="1744" y="0"/>
                  </a:cubicBezTo>
                  <a:cubicBezTo>
                    <a:pt x="1721" y="0"/>
                    <a:pt x="1721" y="0"/>
                    <a:pt x="1721" y="0"/>
                  </a:cubicBezTo>
                  <a:cubicBezTo>
                    <a:pt x="1721" y="239"/>
                    <a:pt x="1721" y="239"/>
                    <a:pt x="1721" y="239"/>
                  </a:cubicBezTo>
                  <a:cubicBezTo>
                    <a:pt x="1721" y="254"/>
                    <a:pt x="1724" y="266"/>
                    <a:pt x="1731" y="274"/>
                  </a:cubicBezTo>
                  <a:cubicBezTo>
                    <a:pt x="1737" y="282"/>
                    <a:pt x="1747" y="286"/>
                    <a:pt x="1762" y="286"/>
                  </a:cubicBezTo>
                  <a:cubicBezTo>
                    <a:pt x="1764" y="286"/>
                    <a:pt x="1766" y="286"/>
                    <a:pt x="1769" y="286"/>
                  </a:cubicBezTo>
                  <a:cubicBezTo>
                    <a:pt x="1771" y="286"/>
                    <a:pt x="1773" y="286"/>
                    <a:pt x="1775" y="285"/>
                  </a:cubicBezTo>
                  <a:cubicBezTo>
                    <a:pt x="1775" y="266"/>
                    <a:pt x="1775" y="266"/>
                    <a:pt x="1775" y="266"/>
                  </a:cubicBezTo>
                  <a:cubicBezTo>
                    <a:pt x="1770" y="266"/>
                    <a:pt x="1770" y="266"/>
                    <a:pt x="1770" y="266"/>
                  </a:cubicBezTo>
                  <a:cubicBezTo>
                    <a:pt x="1760" y="266"/>
                    <a:pt x="1753" y="264"/>
                    <a:pt x="1749" y="260"/>
                  </a:cubicBezTo>
                  <a:close/>
                  <a:moveTo>
                    <a:pt x="1965" y="110"/>
                  </a:moveTo>
                  <a:cubicBezTo>
                    <a:pt x="1957" y="101"/>
                    <a:pt x="1947" y="94"/>
                    <a:pt x="1936" y="89"/>
                  </a:cubicBezTo>
                  <a:cubicBezTo>
                    <a:pt x="1925" y="84"/>
                    <a:pt x="1912" y="82"/>
                    <a:pt x="1898" y="82"/>
                  </a:cubicBezTo>
                  <a:cubicBezTo>
                    <a:pt x="1884" y="82"/>
                    <a:pt x="1871" y="84"/>
                    <a:pt x="1860" y="89"/>
                  </a:cubicBezTo>
                  <a:cubicBezTo>
                    <a:pt x="1849" y="94"/>
                    <a:pt x="1839" y="101"/>
                    <a:pt x="1831" y="110"/>
                  </a:cubicBezTo>
                  <a:cubicBezTo>
                    <a:pt x="1823" y="119"/>
                    <a:pt x="1817" y="130"/>
                    <a:pt x="1812" y="142"/>
                  </a:cubicBezTo>
                  <a:cubicBezTo>
                    <a:pt x="1808" y="155"/>
                    <a:pt x="1805" y="170"/>
                    <a:pt x="1805" y="185"/>
                  </a:cubicBezTo>
                  <a:cubicBezTo>
                    <a:pt x="1805" y="201"/>
                    <a:pt x="1808" y="216"/>
                    <a:pt x="1812" y="229"/>
                  </a:cubicBezTo>
                  <a:cubicBezTo>
                    <a:pt x="1817" y="241"/>
                    <a:pt x="1823" y="252"/>
                    <a:pt x="1831" y="261"/>
                  </a:cubicBezTo>
                  <a:cubicBezTo>
                    <a:pt x="1839" y="270"/>
                    <a:pt x="1849" y="277"/>
                    <a:pt x="1860" y="282"/>
                  </a:cubicBezTo>
                  <a:cubicBezTo>
                    <a:pt x="1871" y="287"/>
                    <a:pt x="1884" y="289"/>
                    <a:pt x="1898" y="289"/>
                  </a:cubicBezTo>
                  <a:cubicBezTo>
                    <a:pt x="1912" y="289"/>
                    <a:pt x="1925" y="287"/>
                    <a:pt x="1936" y="282"/>
                  </a:cubicBezTo>
                  <a:cubicBezTo>
                    <a:pt x="1947" y="277"/>
                    <a:pt x="1957" y="270"/>
                    <a:pt x="1965" y="261"/>
                  </a:cubicBezTo>
                  <a:cubicBezTo>
                    <a:pt x="1973" y="252"/>
                    <a:pt x="1979" y="241"/>
                    <a:pt x="1984" y="229"/>
                  </a:cubicBezTo>
                  <a:cubicBezTo>
                    <a:pt x="1988" y="216"/>
                    <a:pt x="1990" y="201"/>
                    <a:pt x="1990" y="185"/>
                  </a:cubicBezTo>
                  <a:cubicBezTo>
                    <a:pt x="1990" y="170"/>
                    <a:pt x="1988" y="155"/>
                    <a:pt x="1984" y="142"/>
                  </a:cubicBezTo>
                  <a:cubicBezTo>
                    <a:pt x="1979" y="130"/>
                    <a:pt x="1973" y="119"/>
                    <a:pt x="1965" y="110"/>
                  </a:cubicBezTo>
                  <a:close/>
                  <a:moveTo>
                    <a:pt x="1948" y="247"/>
                  </a:moveTo>
                  <a:cubicBezTo>
                    <a:pt x="1936" y="261"/>
                    <a:pt x="1919" y="268"/>
                    <a:pt x="1898" y="268"/>
                  </a:cubicBezTo>
                  <a:cubicBezTo>
                    <a:pt x="1877" y="268"/>
                    <a:pt x="1860" y="261"/>
                    <a:pt x="1848" y="247"/>
                  </a:cubicBezTo>
                  <a:cubicBezTo>
                    <a:pt x="1835" y="232"/>
                    <a:pt x="1829" y="212"/>
                    <a:pt x="1829" y="185"/>
                  </a:cubicBezTo>
                  <a:cubicBezTo>
                    <a:pt x="1829" y="159"/>
                    <a:pt x="1835" y="139"/>
                    <a:pt x="1848" y="124"/>
                  </a:cubicBezTo>
                  <a:cubicBezTo>
                    <a:pt x="1860" y="110"/>
                    <a:pt x="1877" y="103"/>
                    <a:pt x="1898" y="103"/>
                  </a:cubicBezTo>
                  <a:cubicBezTo>
                    <a:pt x="1919" y="103"/>
                    <a:pt x="1936" y="110"/>
                    <a:pt x="1948" y="124"/>
                  </a:cubicBezTo>
                  <a:cubicBezTo>
                    <a:pt x="1960" y="139"/>
                    <a:pt x="1967" y="159"/>
                    <a:pt x="1967" y="185"/>
                  </a:cubicBezTo>
                  <a:cubicBezTo>
                    <a:pt x="1967" y="212"/>
                    <a:pt x="1960" y="232"/>
                    <a:pt x="1948" y="247"/>
                  </a:cubicBezTo>
                  <a:close/>
                  <a:moveTo>
                    <a:pt x="2138" y="82"/>
                  </a:moveTo>
                  <a:cubicBezTo>
                    <a:pt x="2121" y="82"/>
                    <a:pt x="2106" y="86"/>
                    <a:pt x="2093" y="94"/>
                  </a:cubicBezTo>
                  <a:cubicBezTo>
                    <a:pt x="2080" y="102"/>
                    <a:pt x="2071" y="113"/>
                    <a:pt x="2065" y="126"/>
                  </a:cubicBezTo>
                  <a:cubicBezTo>
                    <a:pt x="2065" y="98"/>
                    <a:pt x="2065" y="98"/>
                    <a:pt x="2065" y="98"/>
                  </a:cubicBezTo>
                  <a:cubicBezTo>
                    <a:pt x="2065" y="91"/>
                    <a:pt x="2062" y="87"/>
                    <a:pt x="2054" y="87"/>
                  </a:cubicBezTo>
                  <a:cubicBezTo>
                    <a:pt x="2043" y="87"/>
                    <a:pt x="2043" y="87"/>
                    <a:pt x="2043" y="87"/>
                  </a:cubicBezTo>
                  <a:cubicBezTo>
                    <a:pt x="2043" y="367"/>
                    <a:pt x="2043" y="367"/>
                    <a:pt x="2043" y="367"/>
                  </a:cubicBezTo>
                  <a:cubicBezTo>
                    <a:pt x="2066" y="367"/>
                    <a:pt x="2066" y="367"/>
                    <a:pt x="2066" y="367"/>
                  </a:cubicBezTo>
                  <a:cubicBezTo>
                    <a:pt x="2066" y="251"/>
                    <a:pt x="2066" y="251"/>
                    <a:pt x="2066" y="251"/>
                  </a:cubicBezTo>
                  <a:cubicBezTo>
                    <a:pt x="2070" y="259"/>
                    <a:pt x="2074" y="265"/>
                    <a:pt x="2080" y="270"/>
                  </a:cubicBezTo>
                  <a:cubicBezTo>
                    <a:pt x="2085" y="275"/>
                    <a:pt x="2091" y="279"/>
                    <a:pt x="2097" y="281"/>
                  </a:cubicBezTo>
                  <a:cubicBezTo>
                    <a:pt x="2104" y="284"/>
                    <a:pt x="2110" y="286"/>
                    <a:pt x="2116" y="288"/>
                  </a:cubicBezTo>
                  <a:cubicBezTo>
                    <a:pt x="2123" y="289"/>
                    <a:pt x="2129" y="289"/>
                    <a:pt x="2136" y="289"/>
                  </a:cubicBezTo>
                  <a:cubicBezTo>
                    <a:pt x="2149" y="289"/>
                    <a:pt x="2161" y="287"/>
                    <a:pt x="2172" y="282"/>
                  </a:cubicBezTo>
                  <a:cubicBezTo>
                    <a:pt x="2182" y="277"/>
                    <a:pt x="2192" y="270"/>
                    <a:pt x="2199" y="260"/>
                  </a:cubicBezTo>
                  <a:cubicBezTo>
                    <a:pt x="2207" y="251"/>
                    <a:pt x="2212" y="240"/>
                    <a:pt x="2216" y="227"/>
                  </a:cubicBezTo>
                  <a:cubicBezTo>
                    <a:pt x="2220" y="213"/>
                    <a:pt x="2222" y="199"/>
                    <a:pt x="2222" y="183"/>
                  </a:cubicBezTo>
                  <a:cubicBezTo>
                    <a:pt x="2222" y="151"/>
                    <a:pt x="2215" y="127"/>
                    <a:pt x="2200" y="109"/>
                  </a:cubicBezTo>
                  <a:cubicBezTo>
                    <a:pt x="2185" y="91"/>
                    <a:pt x="2164" y="82"/>
                    <a:pt x="2138" y="82"/>
                  </a:cubicBezTo>
                  <a:close/>
                  <a:moveTo>
                    <a:pt x="2182" y="246"/>
                  </a:moveTo>
                  <a:cubicBezTo>
                    <a:pt x="2170" y="261"/>
                    <a:pt x="2154" y="268"/>
                    <a:pt x="2132" y="268"/>
                  </a:cubicBezTo>
                  <a:cubicBezTo>
                    <a:pt x="2111" y="268"/>
                    <a:pt x="2094" y="261"/>
                    <a:pt x="2082" y="247"/>
                  </a:cubicBezTo>
                  <a:cubicBezTo>
                    <a:pt x="2071" y="232"/>
                    <a:pt x="2065" y="213"/>
                    <a:pt x="2065" y="188"/>
                  </a:cubicBezTo>
                  <a:cubicBezTo>
                    <a:pt x="2065" y="162"/>
                    <a:pt x="2071" y="142"/>
                    <a:pt x="2083" y="126"/>
                  </a:cubicBezTo>
                  <a:cubicBezTo>
                    <a:pt x="2096" y="111"/>
                    <a:pt x="2113" y="103"/>
                    <a:pt x="2135" y="103"/>
                  </a:cubicBezTo>
                  <a:cubicBezTo>
                    <a:pt x="2156" y="103"/>
                    <a:pt x="2172" y="110"/>
                    <a:pt x="2183" y="124"/>
                  </a:cubicBezTo>
                  <a:cubicBezTo>
                    <a:pt x="2193" y="138"/>
                    <a:pt x="2199" y="158"/>
                    <a:pt x="2199" y="183"/>
                  </a:cubicBezTo>
                  <a:cubicBezTo>
                    <a:pt x="2199" y="210"/>
                    <a:pt x="2193" y="231"/>
                    <a:pt x="2182" y="246"/>
                  </a:cubicBezTo>
                  <a:close/>
                  <a:moveTo>
                    <a:pt x="2411" y="107"/>
                  </a:moveTo>
                  <a:cubicBezTo>
                    <a:pt x="2404" y="99"/>
                    <a:pt x="2396" y="93"/>
                    <a:pt x="2387" y="89"/>
                  </a:cubicBezTo>
                  <a:cubicBezTo>
                    <a:pt x="2377" y="84"/>
                    <a:pt x="2366" y="82"/>
                    <a:pt x="2353" y="82"/>
                  </a:cubicBezTo>
                  <a:cubicBezTo>
                    <a:pt x="2339" y="82"/>
                    <a:pt x="2327" y="84"/>
                    <a:pt x="2316" y="89"/>
                  </a:cubicBezTo>
                  <a:cubicBezTo>
                    <a:pt x="2304" y="94"/>
                    <a:pt x="2295" y="101"/>
                    <a:pt x="2287" y="110"/>
                  </a:cubicBezTo>
                  <a:cubicBezTo>
                    <a:pt x="2279" y="119"/>
                    <a:pt x="2273" y="130"/>
                    <a:pt x="2269" y="143"/>
                  </a:cubicBezTo>
                  <a:cubicBezTo>
                    <a:pt x="2265" y="156"/>
                    <a:pt x="2263" y="170"/>
                    <a:pt x="2263" y="185"/>
                  </a:cubicBezTo>
                  <a:cubicBezTo>
                    <a:pt x="2263" y="201"/>
                    <a:pt x="2265" y="215"/>
                    <a:pt x="2269" y="228"/>
                  </a:cubicBezTo>
                  <a:cubicBezTo>
                    <a:pt x="2273" y="241"/>
                    <a:pt x="2280" y="252"/>
                    <a:pt x="2287" y="261"/>
                  </a:cubicBezTo>
                  <a:cubicBezTo>
                    <a:pt x="2295" y="270"/>
                    <a:pt x="2305" y="277"/>
                    <a:pt x="2317" y="282"/>
                  </a:cubicBezTo>
                  <a:cubicBezTo>
                    <a:pt x="2329" y="287"/>
                    <a:pt x="2343" y="289"/>
                    <a:pt x="2359" y="289"/>
                  </a:cubicBezTo>
                  <a:cubicBezTo>
                    <a:pt x="2373" y="289"/>
                    <a:pt x="2386" y="287"/>
                    <a:pt x="2396" y="283"/>
                  </a:cubicBezTo>
                  <a:cubicBezTo>
                    <a:pt x="2407" y="278"/>
                    <a:pt x="2416" y="274"/>
                    <a:pt x="2422" y="268"/>
                  </a:cubicBezTo>
                  <a:cubicBezTo>
                    <a:pt x="2412" y="252"/>
                    <a:pt x="2412" y="252"/>
                    <a:pt x="2412" y="252"/>
                  </a:cubicBezTo>
                  <a:cubicBezTo>
                    <a:pt x="2404" y="258"/>
                    <a:pt x="2396" y="262"/>
                    <a:pt x="2387" y="265"/>
                  </a:cubicBezTo>
                  <a:cubicBezTo>
                    <a:pt x="2378" y="267"/>
                    <a:pt x="2369" y="268"/>
                    <a:pt x="2359" y="268"/>
                  </a:cubicBezTo>
                  <a:cubicBezTo>
                    <a:pt x="2336" y="268"/>
                    <a:pt x="2318" y="261"/>
                    <a:pt x="2305" y="247"/>
                  </a:cubicBezTo>
                  <a:cubicBezTo>
                    <a:pt x="2293" y="233"/>
                    <a:pt x="2286" y="214"/>
                    <a:pt x="2286" y="189"/>
                  </a:cubicBezTo>
                  <a:cubicBezTo>
                    <a:pt x="2427" y="189"/>
                    <a:pt x="2427" y="189"/>
                    <a:pt x="2427" y="189"/>
                  </a:cubicBezTo>
                  <a:cubicBezTo>
                    <a:pt x="2429" y="182"/>
                    <a:pt x="2429" y="175"/>
                    <a:pt x="2429" y="166"/>
                  </a:cubicBezTo>
                  <a:cubicBezTo>
                    <a:pt x="2429" y="155"/>
                    <a:pt x="2428" y="144"/>
                    <a:pt x="2425" y="133"/>
                  </a:cubicBezTo>
                  <a:cubicBezTo>
                    <a:pt x="2421" y="123"/>
                    <a:pt x="2417" y="114"/>
                    <a:pt x="2411" y="107"/>
                  </a:cubicBezTo>
                  <a:close/>
                  <a:moveTo>
                    <a:pt x="2407" y="170"/>
                  </a:moveTo>
                  <a:cubicBezTo>
                    <a:pt x="2286" y="170"/>
                    <a:pt x="2286" y="170"/>
                    <a:pt x="2286" y="170"/>
                  </a:cubicBezTo>
                  <a:cubicBezTo>
                    <a:pt x="2288" y="149"/>
                    <a:pt x="2295" y="133"/>
                    <a:pt x="2307" y="121"/>
                  </a:cubicBezTo>
                  <a:cubicBezTo>
                    <a:pt x="2318" y="109"/>
                    <a:pt x="2334" y="103"/>
                    <a:pt x="2354" y="103"/>
                  </a:cubicBezTo>
                  <a:cubicBezTo>
                    <a:pt x="2371" y="103"/>
                    <a:pt x="2385" y="108"/>
                    <a:pt x="2394" y="118"/>
                  </a:cubicBezTo>
                  <a:cubicBezTo>
                    <a:pt x="2403" y="129"/>
                    <a:pt x="2407" y="144"/>
                    <a:pt x="2407" y="163"/>
                  </a:cubicBezTo>
                  <a:lnTo>
                    <a:pt x="2407" y="170"/>
                  </a:lnTo>
                  <a:close/>
                  <a:moveTo>
                    <a:pt x="2569" y="84"/>
                  </a:moveTo>
                  <a:cubicBezTo>
                    <a:pt x="2553" y="84"/>
                    <a:pt x="2540" y="88"/>
                    <a:pt x="2529" y="94"/>
                  </a:cubicBezTo>
                  <a:cubicBezTo>
                    <a:pt x="2518" y="101"/>
                    <a:pt x="2509" y="111"/>
                    <a:pt x="2503" y="124"/>
                  </a:cubicBezTo>
                  <a:cubicBezTo>
                    <a:pt x="2503" y="98"/>
                    <a:pt x="2503" y="98"/>
                    <a:pt x="2503" y="98"/>
                  </a:cubicBezTo>
                  <a:cubicBezTo>
                    <a:pt x="2503" y="91"/>
                    <a:pt x="2500" y="87"/>
                    <a:pt x="2492" y="87"/>
                  </a:cubicBezTo>
                  <a:cubicBezTo>
                    <a:pt x="2481" y="87"/>
                    <a:pt x="2481" y="87"/>
                    <a:pt x="2481" y="87"/>
                  </a:cubicBezTo>
                  <a:cubicBezTo>
                    <a:pt x="2481" y="284"/>
                    <a:pt x="2481" y="284"/>
                    <a:pt x="2481" y="284"/>
                  </a:cubicBezTo>
                  <a:cubicBezTo>
                    <a:pt x="2504" y="284"/>
                    <a:pt x="2504" y="284"/>
                    <a:pt x="2504" y="284"/>
                  </a:cubicBezTo>
                  <a:cubicBezTo>
                    <a:pt x="2504" y="193"/>
                    <a:pt x="2504" y="193"/>
                    <a:pt x="2504" y="193"/>
                  </a:cubicBezTo>
                  <a:cubicBezTo>
                    <a:pt x="2504" y="163"/>
                    <a:pt x="2509" y="141"/>
                    <a:pt x="2521" y="127"/>
                  </a:cubicBezTo>
                  <a:cubicBezTo>
                    <a:pt x="2532" y="112"/>
                    <a:pt x="2549" y="105"/>
                    <a:pt x="2572" y="105"/>
                  </a:cubicBezTo>
                  <a:cubicBezTo>
                    <a:pt x="2585" y="105"/>
                    <a:pt x="2585" y="105"/>
                    <a:pt x="2585" y="105"/>
                  </a:cubicBezTo>
                  <a:cubicBezTo>
                    <a:pt x="2585" y="86"/>
                    <a:pt x="2585" y="86"/>
                    <a:pt x="2585" y="86"/>
                  </a:cubicBezTo>
                  <a:cubicBezTo>
                    <a:pt x="2583" y="85"/>
                    <a:pt x="2581" y="85"/>
                    <a:pt x="2578" y="85"/>
                  </a:cubicBezTo>
                  <a:cubicBezTo>
                    <a:pt x="2575" y="85"/>
                    <a:pt x="2572" y="84"/>
                    <a:pt x="2569" y="84"/>
                  </a:cubicBezTo>
                  <a:close/>
                  <a:moveTo>
                    <a:pt x="2721" y="284"/>
                  </a:moveTo>
                  <a:cubicBezTo>
                    <a:pt x="2745" y="284"/>
                    <a:pt x="2745" y="284"/>
                    <a:pt x="2745" y="284"/>
                  </a:cubicBezTo>
                  <a:cubicBezTo>
                    <a:pt x="2745" y="161"/>
                    <a:pt x="2745" y="161"/>
                    <a:pt x="2745" y="161"/>
                  </a:cubicBezTo>
                  <a:cubicBezTo>
                    <a:pt x="2857" y="161"/>
                    <a:pt x="2857" y="161"/>
                    <a:pt x="2857" y="161"/>
                  </a:cubicBezTo>
                  <a:cubicBezTo>
                    <a:pt x="2857" y="140"/>
                    <a:pt x="2857" y="140"/>
                    <a:pt x="2857" y="140"/>
                  </a:cubicBezTo>
                  <a:cubicBezTo>
                    <a:pt x="2745" y="140"/>
                    <a:pt x="2745" y="140"/>
                    <a:pt x="2745" y="140"/>
                  </a:cubicBezTo>
                  <a:cubicBezTo>
                    <a:pt x="2745" y="32"/>
                    <a:pt x="2745" y="32"/>
                    <a:pt x="2745" y="32"/>
                  </a:cubicBezTo>
                  <a:cubicBezTo>
                    <a:pt x="2877" y="32"/>
                    <a:pt x="2877" y="32"/>
                    <a:pt x="2877" y="32"/>
                  </a:cubicBezTo>
                  <a:cubicBezTo>
                    <a:pt x="2877" y="11"/>
                    <a:pt x="2877" y="11"/>
                    <a:pt x="2877" y="11"/>
                  </a:cubicBezTo>
                  <a:cubicBezTo>
                    <a:pt x="2721" y="11"/>
                    <a:pt x="2721" y="11"/>
                    <a:pt x="2721" y="11"/>
                  </a:cubicBezTo>
                  <a:lnTo>
                    <a:pt x="2721" y="284"/>
                  </a:lnTo>
                  <a:close/>
                  <a:moveTo>
                    <a:pt x="3059" y="110"/>
                  </a:moveTo>
                  <a:cubicBezTo>
                    <a:pt x="3050" y="101"/>
                    <a:pt x="3041" y="94"/>
                    <a:pt x="3029" y="89"/>
                  </a:cubicBezTo>
                  <a:cubicBezTo>
                    <a:pt x="3018" y="84"/>
                    <a:pt x="3005" y="82"/>
                    <a:pt x="2991" y="82"/>
                  </a:cubicBezTo>
                  <a:cubicBezTo>
                    <a:pt x="2977" y="82"/>
                    <a:pt x="2965" y="84"/>
                    <a:pt x="2953" y="89"/>
                  </a:cubicBezTo>
                  <a:cubicBezTo>
                    <a:pt x="2942" y="94"/>
                    <a:pt x="2932" y="101"/>
                    <a:pt x="2924" y="110"/>
                  </a:cubicBezTo>
                  <a:cubicBezTo>
                    <a:pt x="2916" y="119"/>
                    <a:pt x="2910" y="130"/>
                    <a:pt x="2906" y="142"/>
                  </a:cubicBezTo>
                  <a:cubicBezTo>
                    <a:pt x="2901" y="155"/>
                    <a:pt x="2899" y="170"/>
                    <a:pt x="2899" y="185"/>
                  </a:cubicBezTo>
                  <a:cubicBezTo>
                    <a:pt x="2899" y="201"/>
                    <a:pt x="2901" y="216"/>
                    <a:pt x="2906" y="229"/>
                  </a:cubicBezTo>
                  <a:cubicBezTo>
                    <a:pt x="2910" y="241"/>
                    <a:pt x="2916" y="252"/>
                    <a:pt x="2924" y="261"/>
                  </a:cubicBezTo>
                  <a:cubicBezTo>
                    <a:pt x="2932" y="270"/>
                    <a:pt x="2942" y="277"/>
                    <a:pt x="2953" y="282"/>
                  </a:cubicBezTo>
                  <a:cubicBezTo>
                    <a:pt x="2965" y="287"/>
                    <a:pt x="2977" y="289"/>
                    <a:pt x="2991" y="289"/>
                  </a:cubicBezTo>
                  <a:cubicBezTo>
                    <a:pt x="3005" y="289"/>
                    <a:pt x="3018" y="287"/>
                    <a:pt x="3029" y="282"/>
                  </a:cubicBezTo>
                  <a:cubicBezTo>
                    <a:pt x="3041" y="277"/>
                    <a:pt x="3050" y="270"/>
                    <a:pt x="3059" y="261"/>
                  </a:cubicBezTo>
                  <a:cubicBezTo>
                    <a:pt x="3067" y="252"/>
                    <a:pt x="3073" y="241"/>
                    <a:pt x="3077" y="229"/>
                  </a:cubicBezTo>
                  <a:cubicBezTo>
                    <a:pt x="3082" y="216"/>
                    <a:pt x="3084" y="201"/>
                    <a:pt x="3084" y="185"/>
                  </a:cubicBezTo>
                  <a:cubicBezTo>
                    <a:pt x="3084" y="170"/>
                    <a:pt x="3082" y="155"/>
                    <a:pt x="3077" y="142"/>
                  </a:cubicBezTo>
                  <a:cubicBezTo>
                    <a:pt x="3073" y="130"/>
                    <a:pt x="3067" y="119"/>
                    <a:pt x="3059" y="110"/>
                  </a:cubicBezTo>
                  <a:close/>
                  <a:moveTo>
                    <a:pt x="3042" y="247"/>
                  </a:moveTo>
                  <a:cubicBezTo>
                    <a:pt x="3030" y="261"/>
                    <a:pt x="3013" y="268"/>
                    <a:pt x="2991" y="268"/>
                  </a:cubicBezTo>
                  <a:cubicBezTo>
                    <a:pt x="2970" y="268"/>
                    <a:pt x="2953" y="261"/>
                    <a:pt x="2941" y="247"/>
                  </a:cubicBezTo>
                  <a:cubicBezTo>
                    <a:pt x="2929" y="232"/>
                    <a:pt x="2923" y="212"/>
                    <a:pt x="2923" y="185"/>
                  </a:cubicBezTo>
                  <a:cubicBezTo>
                    <a:pt x="2923" y="159"/>
                    <a:pt x="2929" y="139"/>
                    <a:pt x="2941" y="124"/>
                  </a:cubicBezTo>
                  <a:cubicBezTo>
                    <a:pt x="2953" y="110"/>
                    <a:pt x="2970" y="103"/>
                    <a:pt x="2991" y="103"/>
                  </a:cubicBezTo>
                  <a:cubicBezTo>
                    <a:pt x="3013" y="103"/>
                    <a:pt x="3030" y="110"/>
                    <a:pt x="3042" y="124"/>
                  </a:cubicBezTo>
                  <a:cubicBezTo>
                    <a:pt x="3054" y="139"/>
                    <a:pt x="3060" y="159"/>
                    <a:pt x="3060" y="185"/>
                  </a:cubicBezTo>
                  <a:cubicBezTo>
                    <a:pt x="3060" y="212"/>
                    <a:pt x="3054" y="232"/>
                    <a:pt x="3042" y="247"/>
                  </a:cubicBezTo>
                  <a:close/>
                  <a:moveTo>
                    <a:pt x="3224" y="84"/>
                  </a:moveTo>
                  <a:cubicBezTo>
                    <a:pt x="3209" y="84"/>
                    <a:pt x="3196" y="88"/>
                    <a:pt x="3184" y="94"/>
                  </a:cubicBezTo>
                  <a:cubicBezTo>
                    <a:pt x="3173" y="101"/>
                    <a:pt x="3164" y="111"/>
                    <a:pt x="3159" y="124"/>
                  </a:cubicBezTo>
                  <a:cubicBezTo>
                    <a:pt x="3159" y="98"/>
                    <a:pt x="3159" y="98"/>
                    <a:pt x="3159" y="98"/>
                  </a:cubicBezTo>
                  <a:cubicBezTo>
                    <a:pt x="3159" y="91"/>
                    <a:pt x="3155" y="87"/>
                    <a:pt x="3148" y="87"/>
                  </a:cubicBezTo>
                  <a:cubicBezTo>
                    <a:pt x="3136" y="87"/>
                    <a:pt x="3136" y="87"/>
                    <a:pt x="3136" y="87"/>
                  </a:cubicBezTo>
                  <a:cubicBezTo>
                    <a:pt x="3136" y="284"/>
                    <a:pt x="3136" y="284"/>
                    <a:pt x="3136" y="284"/>
                  </a:cubicBezTo>
                  <a:cubicBezTo>
                    <a:pt x="3159" y="284"/>
                    <a:pt x="3159" y="284"/>
                    <a:pt x="3159" y="284"/>
                  </a:cubicBezTo>
                  <a:cubicBezTo>
                    <a:pt x="3159" y="193"/>
                    <a:pt x="3159" y="193"/>
                    <a:pt x="3159" y="193"/>
                  </a:cubicBezTo>
                  <a:cubicBezTo>
                    <a:pt x="3159" y="163"/>
                    <a:pt x="3165" y="141"/>
                    <a:pt x="3176" y="127"/>
                  </a:cubicBezTo>
                  <a:cubicBezTo>
                    <a:pt x="3187" y="112"/>
                    <a:pt x="3204" y="105"/>
                    <a:pt x="3227" y="105"/>
                  </a:cubicBezTo>
                  <a:cubicBezTo>
                    <a:pt x="3240" y="105"/>
                    <a:pt x="3240" y="105"/>
                    <a:pt x="3240" y="105"/>
                  </a:cubicBezTo>
                  <a:cubicBezTo>
                    <a:pt x="3240" y="86"/>
                    <a:pt x="3240" y="86"/>
                    <a:pt x="3240" y="86"/>
                  </a:cubicBezTo>
                  <a:cubicBezTo>
                    <a:pt x="3239" y="85"/>
                    <a:pt x="3237" y="85"/>
                    <a:pt x="3234" y="85"/>
                  </a:cubicBezTo>
                  <a:cubicBezTo>
                    <a:pt x="3231" y="85"/>
                    <a:pt x="3228" y="84"/>
                    <a:pt x="3224" y="84"/>
                  </a:cubicBezTo>
                  <a:close/>
                  <a:moveTo>
                    <a:pt x="3410" y="186"/>
                  </a:moveTo>
                  <a:cubicBezTo>
                    <a:pt x="3410" y="213"/>
                    <a:pt x="3404" y="234"/>
                    <a:pt x="3393" y="248"/>
                  </a:cubicBezTo>
                  <a:cubicBezTo>
                    <a:pt x="3382" y="261"/>
                    <a:pt x="3367" y="268"/>
                    <a:pt x="3347" y="268"/>
                  </a:cubicBezTo>
                  <a:cubicBezTo>
                    <a:pt x="3330" y="268"/>
                    <a:pt x="3318" y="263"/>
                    <a:pt x="3310" y="253"/>
                  </a:cubicBezTo>
                  <a:cubicBezTo>
                    <a:pt x="3302" y="243"/>
                    <a:pt x="3298" y="227"/>
                    <a:pt x="3298" y="206"/>
                  </a:cubicBezTo>
                  <a:cubicBezTo>
                    <a:pt x="3298" y="87"/>
                    <a:pt x="3298" y="87"/>
                    <a:pt x="3298" y="87"/>
                  </a:cubicBezTo>
                  <a:cubicBezTo>
                    <a:pt x="3275" y="87"/>
                    <a:pt x="3275" y="87"/>
                    <a:pt x="3275" y="87"/>
                  </a:cubicBezTo>
                  <a:cubicBezTo>
                    <a:pt x="3275" y="210"/>
                    <a:pt x="3275" y="210"/>
                    <a:pt x="3275" y="210"/>
                  </a:cubicBezTo>
                  <a:cubicBezTo>
                    <a:pt x="3275" y="236"/>
                    <a:pt x="3281" y="256"/>
                    <a:pt x="3293" y="269"/>
                  </a:cubicBezTo>
                  <a:cubicBezTo>
                    <a:pt x="3305" y="283"/>
                    <a:pt x="3322" y="289"/>
                    <a:pt x="3344" y="289"/>
                  </a:cubicBezTo>
                  <a:cubicBezTo>
                    <a:pt x="3361" y="289"/>
                    <a:pt x="3375" y="286"/>
                    <a:pt x="3386" y="278"/>
                  </a:cubicBezTo>
                  <a:cubicBezTo>
                    <a:pt x="3397" y="271"/>
                    <a:pt x="3405" y="262"/>
                    <a:pt x="3410" y="251"/>
                  </a:cubicBezTo>
                  <a:cubicBezTo>
                    <a:pt x="3410" y="274"/>
                    <a:pt x="3410" y="274"/>
                    <a:pt x="3410" y="274"/>
                  </a:cubicBezTo>
                  <a:cubicBezTo>
                    <a:pt x="3410" y="281"/>
                    <a:pt x="3414" y="284"/>
                    <a:pt x="3421" y="284"/>
                  </a:cubicBezTo>
                  <a:cubicBezTo>
                    <a:pt x="3433" y="284"/>
                    <a:pt x="3433" y="284"/>
                    <a:pt x="3433" y="284"/>
                  </a:cubicBezTo>
                  <a:cubicBezTo>
                    <a:pt x="3433" y="87"/>
                    <a:pt x="3433" y="87"/>
                    <a:pt x="3433" y="87"/>
                  </a:cubicBezTo>
                  <a:cubicBezTo>
                    <a:pt x="3410" y="87"/>
                    <a:pt x="3410" y="87"/>
                    <a:pt x="3410" y="87"/>
                  </a:cubicBezTo>
                  <a:lnTo>
                    <a:pt x="3410" y="186"/>
                  </a:lnTo>
                  <a:close/>
                  <a:moveTo>
                    <a:pt x="3756" y="102"/>
                  </a:moveTo>
                  <a:cubicBezTo>
                    <a:pt x="3746" y="89"/>
                    <a:pt x="3730" y="82"/>
                    <a:pt x="3709" y="82"/>
                  </a:cubicBezTo>
                  <a:cubicBezTo>
                    <a:pt x="3694" y="82"/>
                    <a:pt x="3680" y="86"/>
                    <a:pt x="3668" y="93"/>
                  </a:cubicBezTo>
                  <a:cubicBezTo>
                    <a:pt x="3655" y="101"/>
                    <a:pt x="3647" y="112"/>
                    <a:pt x="3641" y="127"/>
                  </a:cubicBezTo>
                  <a:cubicBezTo>
                    <a:pt x="3637" y="113"/>
                    <a:pt x="3630" y="102"/>
                    <a:pt x="3620" y="94"/>
                  </a:cubicBezTo>
                  <a:cubicBezTo>
                    <a:pt x="3611" y="86"/>
                    <a:pt x="3598" y="82"/>
                    <a:pt x="3582" y="82"/>
                  </a:cubicBezTo>
                  <a:cubicBezTo>
                    <a:pt x="3568" y="82"/>
                    <a:pt x="3556" y="85"/>
                    <a:pt x="3545" y="92"/>
                  </a:cubicBezTo>
                  <a:cubicBezTo>
                    <a:pt x="3534" y="99"/>
                    <a:pt x="3525" y="109"/>
                    <a:pt x="3520" y="121"/>
                  </a:cubicBezTo>
                  <a:cubicBezTo>
                    <a:pt x="3520" y="98"/>
                    <a:pt x="3520" y="98"/>
                    <a:pt x="3520" y="98"/>
                  </a:cubicBezTo>
                  <a:cubicBezTo>
                    <a:pt x="3520" y="91"/>
                    <a:pt x="3516" y="87"/>
                    <a:pt x="3509" y="87"/>
                  </a:cubicBezTo>
                  <a:cubicBezTo>
                    <a:pt x="3497" y="87"/>
                    <a:pt x="3497" y="87"/>
                    <a:pt x="3497" y="87"/>
                  </a:cubicBezTo>
                  <a:cubicBezTo>
                    <a:pt x="3497" y="284"/>
                    <a:pt x="3497" y="284"/>
                    <a:pt x="3497" y="284"/>
                  </a:cubicBezTo>
                  <a:cubicBezTo>
                    <a:pt x="3520" y="284"/>
                    <a:pt x="3520" y="284"/>
                    <a:pt x="3520" y="284"/>
                  </a:cubicBezTo>
                  <a:cubicBezTo>
                    <a:pt x="3520" y="184"/>
                    <a:pt x="3520" y="184"/>
                    <a:pt x="3520" y="184"/>
                  </a:cubicBezTo>
                  <a:cubicBezTo>
                    <a:pt x="3520" y="158"/>
                    <a:pt x="3525" y="138"/>
                    <a:pt x="3536" y="124"/>
                  </a:cubicBezTo>
                  <a:cubicBezTo>
                    <a:pt x="3547" y="110"/>
                    <a:pt x="3562" y="103"/>
                    <a:pt x="3580" y="103"/>
                  </a:cubicBezTo>
                  <a:cubicBezTo>
                    <a:pt x="3595" y="103"/>
                    <a:pt x="3606" y="108"/>
                    <a:pt x="3613" y="118"/>
                  </a:cubicBezTo>
                  <a:cubicBezTo>
                    <a:pt x="3620" y="128"/>
                    <a:pt x="3623" y="142"/>
                    <a:pt x="3623" y="161"/>
                  </a:cubicBezTo>
                  <a:cubicBezTo>
                    <a:pt x="3623" y="284"/>
                    <a:pt x="3623" y="284"/>
                    <a:pt x="3623" y="284"/>
                  </a:cubicBezTo>
                  <a:cubicBezTo>
                    <a:pt x="3646" y="284"/>
                    <a:pt x="3646" y="284"/>
                    <a:pt x="3646" y="284"/>
                  </a:cubicBezTo>
                  <a:cubicBezTo>
                    <a:pt x="3646" y="184"/>
                    <a:pt x="3646" y="184"/>
                    <a:pt x="3646" y="184"/>
                  </a:cubicBezTo>
                  <a:cubicBezTo>
                    <a:pt x="3646" y="158"/>
                    <a:pt x="3652" y="138"/>
                    <a:pt x="3663" y="124"/>
                  </a:cubicBezTo>
                  <a:cubicBezTo>
                    <a:pt x="3674" y="110"/>
                    <a:pt x="3688" y="103"/>
                    <a:pt x="3706" y="103"/>
                  </a:cubicBezTo>
                  <a:cubicBezTo>
                    <a:pt x="3721" y="103"/>
                    <a:pt x="3732" y="108"/>
                    <a:pt x="3739" y="118"/>
                  </a:cubicBezTo>
                  <a:cubicBezTo>
                    <a:pt x="3746" y="128"/>
                    <a:pt x="3750" y="142"/>
                    <a:pt x="3750" y="161"/>
                  </a:cubicBezTo>
                  <a:cubicBezTo>
                    <a:pt x="3750" y="284"/>
                    <a:pt x="3750" y="284"/>
                    <a:pt x="3750" y="284"/>
                  </a:cubicBezTo>
                  <a:cubicBezTo>
                    <a:pt x="3773" y="284"/>
                    <a:pt x="3773" y="284"/>
                    <a:pt x="3773" y="284"/>
                  </a:cubicBezTo>
                  <a:cubicBezTo>
                    <a:pt x="3773" y="158"/>
                    <a:pt x="3773" y="158"/>
                    <a:pt x="3773" y="158"/>
                  </a:cubicBezTo>
                  <a:cubicBezTo>
                    <a:pt x="3773" y="134"/>
                    <a:pt x="3767" y="115"/>
                    <a:pt x="375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1206"/>
              <a:endParaRPr lang="en-US" sz="1000" dirty="0">
                <a:solidFill>
                  <a:prstClr val="white"/>
                </a:solidFill>
                <a:latin typeface="Neo Sans Intel"/>
              </a:endParaRPr>
            </a:p>
          </p:txBody>
        </p:sp>
      </p:grpSp>
      <p:sp>
        <p:nvSpPr>
          <p:cNvPr id="9" name="Freeform 38"/>
          <p:cNvSpPr>
            <a:spLocks noEditPoints="1"/>
          </p:cNvSpPr>
          <p:nvPr userDrawn="1"/>
        </p:nvSpPr>
        <p:spPr bwMode="auto">
          <a:xfrm>
            <a:off x="1398985" y="2767212"/>
            <a:ext cx="7746008" cy="300633"/>
          </a:xfrm>
          <a:custGeom>
            <a:avLst/>
            <a:gdLst>
              <a:gd name="T0" fmla="*/ 245 w 5980"/>
              <a:gd name="T1" fmla="*/ 108 h 229"/>
              <a:gd name="T2" fmla="*/ 245 w 5980"/>
              <a:gd name="T3" fmla="*/ 120 h 229"/>
              <a:gd name="T4" fmla="*/ 5980 w 5980"/>
              <a:gd name="T5" fmla="*/ 120 h 229"/>
              <a:gd name="T6" fmla="*/ 5980 w 5980"/>
              <a:gd name="T7" fmla="*/ 108 h 229"/>
              <a:gd name="T8" fmla="*/ 245 w 5980"/>
              <a:gd name="T9" fmla="*/ 108 h 229"/>
              <a:gd name="T10" fmla="*/ 130 w 5980"/>
              <a:gd name="T11" fmla="*/ 0 h 229"/>
              <a:gd name="T12" fmla="*/ 81 w 5980"/>
              <a:gd name="T13" fmla="*/ 11 h 229"/>
              <a:gd name="T14" fmla="*/ 27 w 5980"/>
              <a:gd name="T15" fmla="*/ 164 h 229"/>
              <a:gd name="T16" fmla="*/ 131 w 5980"/>
              <a:gd name="T17" fmla="*/ 229 h 229"/>
              <a:gd name="T18" fmla="*/ 180 w 5980"/>
              <a:gd name="T19" fmla="*/ 218 h 229"/>
              <a:gd name="T20" fmla="*/ 234 w 5980"/>
              <a:gd name="T21" fmla="*/ 65 h 229"/>
              <a:gd name="T22" fmla="*/ 130 w 5980"/>
              <a:gd name="T23" fmla="*/ 0 h 229"/>
              <a:gd name="T24" fmla="*/ 174 w 5980"/>
              <a:gd name="T25" fmla="*/ 205 h 229"/>
              <a:gd name="T26" fmla="*/ 131 w 5980"/>
              <a:gd name="T27" fmla="*/ 215 h 229"/>
              <a:gd name="T28" fmla="*/ 40 w 5980"/>
              <a:gd name="T29" fmla="*/ 158 h 229"/>
              <a:gd name="T30" fmla="*/ 87 w 5980"/>
              <a:gd name="T31" fmla="*/ 24 h 229"/>
              <a:gd name="T32" fmla="*/ 130 w 5980"/>
              <a:gd name="T33" fmla="*/ 14 h 229"/>
              <a:gd name="T34" fmla="*/ 221 w 5980"/>
              <a:gd name="T35" fmla="*/ 71 h 229"/>
              <a:gd name="T36" fmla="*/ 174 w 5980"/>
              <a:gd name="T37" fmla="*/ 205 h 229"/>
              <a:gd name="T38" fmla="*/ 102 w 5980"/>
              <a:gd name="T39" fmla="*/ 55 h 229"/>
              <a:gd name="T40" fmla="*/ 71 w 5980"/>
              <a:gd name="T41" fmla="*/ 143 h 229"/>
              <a:gd name="T42" fmla="*/ 159 w 5980"/>
              <a:gd name="T43" fmla="*/ 174 h 229"/>
              <a:gd name="T44" fmla="*/ 190 w 5980"/>
              <a:gd name="T45" fmla="*/ 86 h 229"/>
              <a:gd name="T46" fmla="*/ 102 w 5980"/>
              <a:gd name="T47" fmla="*/ 5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80" h="229">
                <a:moveTo>
                  <a:pt x="245" y="108"/>
                </a:moveTo>
                <a:cubicBezTo>
                  <a:pt x="245" y="120"/>
                  <a:pt x="245" y="120"/>
                  <a:pt x="245" y="120"/>
                </a:cubicBezTo>
                <a:cubicBezTo>
                  <a:pt x="5980" y="120"/>
                  <a:pt x="5980" y="120"/>
                  <a:pt x="5980" y="120"/>
                </a:cubicBezTo>
                <a:cubicBezTo>
                  <a:pt x="5980" y="108"/>
                  <a:pt x="5980" y="108"/>
                  <a:pt x="5980" y="108"/>
                </a:cubicBezTo>
                <a:lnTo>
                  <a:pt x="245" y="108"/>
                </a:lnTo>
                <a:close/>
                <a:moveTo>
                  <a:pt x="130" y="0"/>
                </a:moveTo>
                <a:cubicBezTo>
                  <a:pt x="113" y="0"/>
                  <a:pt x="97" y="4"/>
                  <a:pt x="81" y="11"/>
                </a:cubicBezTo>
                <a:cubicBezTo>
                  <a:pt x="24" y="38"/>
                  <a:pt x="0" y="107"/>
                  <a:pt x="27" y="164"/>
                </a:cubicBezTo>
                <a:cubicBezTo>
                  <a:pt x="46" y="203"/>
                  <a:pt x="87" y="229"/>
                  <a:pt x="131" y="229"/>
                </a:cubicBezTo>
                <a:cubicBezTo>
                  <a:pt x="148" y="229"/>
                  <a:pt x="164" y="225"/>
                  <a:pt x="180" y="218"/>
                </a:cubicBezTo>
                <a:cubicBezTo>
                  <a:pt x="237" y="191"/>
                  <a:pt x="261" y="122"/>
                  <a:pt x="234" y="65"/>
                </a:cubicBezTo>
                <a:cubicBezTo>
                  <a:pt x="215" y="25"/>
                  <a:pt x="174" y="0"/>
                  <a:pt x="130" y="0"/>
                </a:cubicBezTo>
                <a:close/>
                <a:moveTo>
                  <a:pt x="174" y="205"/>
                </a:moveTo>
                <a:cubicBezTo>
                  <a:pt x="160" y="211"/>
                  <a:pt x="146" y="215"/>
                  <a:pt x="131" y="215"/>
                </a:cubicBezTo>
                <a:cubicBezTo>
                  <a:pt x="92" y="215"/>
                  <a:pt x="57" y="192"/>
                  <a:pt x="40" y="158"/>
                </a:cubicBezTo>
                <a:cubicBezTo>
                  <a:pt x="16" y="108"/>
                  <a:pt x="37" y="48"/>
                  <a:pt x="87" y="24"/>
                </a:cubicBezTo>
                <a:cubicBezTo>
                  <a:pt x="101" y="17"/>
                  <a:pt x="115" y="14"/>
                  <a:pt x="130" y="14"/>
                </a:cubicBezTo>
                <a:cubicBezTo>
                  <a:pt x="169" y="14"/>
                  <a:pt x="204" y="36"/>
                  <a:pt x="221" y="71"/>
                </a:cubicBezTo>
                <a:cubicBezTo>
                  <a:pt x="245" y="121"/>
                  <a:pt x="224" y="181"/>
                  <a:pt x="174" y="205"/>
                </a:cubicBezTo>
                <a:close/>
                <a:moveTo>
                  <a:pt x="102" y="55"/>
                </a:moveTo>
                <a:cubicBezTo>
                  <a:pt x="69" y="70"/>
                  <a:pt x="55" y="110"/>
                  <a:pt x="71" y="143"/>
                </a:cubicBezTo>
                <a:cubicBezTo>
                  <a:pt x="87" y="176"/>
                  <a:pt x="126" y="190"/>
                  <a:pt x="159" y="174"/>
                </a:cubicBezTo>
                <a:cubicBezTo>
                  <a:pt x="192" y="158"/>
                  <a:pt x="206" y="119"/>
                  <a:pt x="190" y="86"/>
                </a:cubicBezTo>
                <a:cubicBezTo>
                  <a:pt x="174" y="53"/>
                  <a:pt x="135" y="39"/>
                  <a:pt x="102" y="55"/>
                </a:cubicBezTo>
                <a:close/>
              </a:path>
            </a:pathLst>
          </a:custGeom>
          <a:gradFill>
            <a:gsLst>
              <a:gs pos="0">
                <a:srgbClr val="7ED3F7"/>
              </a:gs>
              <a:gs pos="100000">
                <a:srgbClr val="FFFFFF"/>
              </a:gs>
            </a:gsLst>
            <a:lin ang="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10" name="Freeform 9"/>
          <p:cNvSpPr>
            <a:spLocks noEditPoints="1"/>
          </p:cNvSpPr>
          <p:nvPr userDrawn="1"/>
        </p:nvSpPr>
        <p:spPr bwMode="auto">
          <a:xfrm>
            <a:off x="0" y="1764110"/>
            <a:ext cx="7720211" cy="3379390"/>
          </a:xfrm>
          <a:custGeom>
            <a:avLst/>
            <a:gdLst>
              <a:gd name="T0" fmla="*/ 301 w 6078"/>
              <a:gd name="T1" fmla="*/ 179 h 2659"/>
              <a:gd name="T2" fmla="*/ 415 w 6078"/>
              <a:gd name="T3" fmla="*/ 1700 h 2659"/>
              <a:gd name="T4" fmla="*/ 92 w 6078"/>
              <a:gd name="T5" fmla="*/ 1516 h 2659"/>
              <a:gd name="T6" fmla="*/ 1112 w 6078"/>
              <a:gd name="T7" fmla="*/ 1450 h 2659"/>
              <a:gd name="T8" fmla="*/ 1418 w 6078"/>
              <a:gd name="T9" fmla="*/ 1383 h 2659"/>
              <a:gd name="T10" fmla="*/ 314 w 6078"/>
              <a:gd name="T11" fmla="*/ 2085 h 2659"/>
              <a:gd name="T12" fmla="*/ 950 w 6078"/>
              <a:gd name="T13" fmla="*/ 1929 h 2659"/>
              <a:gd name="T14" fmla="*/ 185 w 6078"/>
              <a:gd name="T15" fmla="*/ 1891 h 2659"/>
              <a:gd name="T16" fmla="*/ 1544 w 6078"/>
              <a:gd name="T17" fmla="*/ 1404 h 2659"/>
              <a:gd name="T18" fmla="*/ 1399 w 6078"/>
              <a:gd name="T19" fmla="*/ 1263 h 2659"/>
              <a:gd name="T20" fmla="*/ 888 w 6078"/>
              <a:gd name="T21" fmla="*/ 591 h 2659"/>
              <a:gd name="T22" fmla="*/ 845 w 6078"/>
              <a:gd name="T23" fmla="*/ 710 h 2659"/>
              <a:gd name="T24" fmla="*/ 591 w 6078"/>
              <a:gd name="T25" fmla="*/ 839 h 2659"/>
              <a:gd name="T26" fmla="*/ 967 w 6078"/>
              <a:gd name="T27" fmla="*/ 553 h 2659"/>
              <a:gd name="T28" fmla="*/ 725 w 6078"/>
              <a:gd name="T29" fmla="*/ 602 h 2659"/>
              <a:gd name="T30" fmla="*/ 1260 w 6078"/>
              <a:gd name="T31" fmla="*/ 1186 h 2659"/>
              <a:gd name="T32" fmla="*/ 89 w 6078"/>
              <a:gd name="T33" fmla="*/ 768 h 2659"/>
              <a:gd name="T34" fmla="*/ 0 w 6078"/>
              <a:gd name="T35" fmla="*/ 796 h 2659"/>
              <a:gd name="T36" fmla="*/ 608 w 6078"/>
              <a:gd name="T37" fmla="*/ 1191 h 2659"/>
              <a:gd name="T38" fmla="*/ 178 w 6078"/>
              <a:gd name="T39" fmla="*/ 644 h 2659"/>
              <a:gd name="T40" fmla="*/ 876 w 6078"/>
              <a:gd name="T41" fmla="*/ 239 h 2659"/>
              <a:gd name="T42" fmla="*/ 720 w 6078"/>
              <a:gd name="T43" fmla="*/ 169 h 2659"/>
              <a:gd name="T44" fmla="*/ 373 w 6078"/>
              <a:gd name="T45" fmla="*/ 345 h 2659"/>
              <a:gd name="T46" fmla="*/ 1627 w 6078"/>
              <a:gd name="T47" fmla="*/ 2554 h 2659"/>
              <a:gd name="T48" fmla="*/ 1904 w 6078"/>
              <a:gd name="T49" fmla="*/ 2159 h 2659"/>
              <a:gd name="T50" fmla="*/ 1562 w 6078"/>
              <a:gd name="T51" fmla="*/ 2659 h 2659"/>
              <a:gd name="T52" fmla="*/ 1688 w 6078"/>
              <a:gd name="T53" fmla="*/ 2100 h 2659"/>
              <a:gd name="T54" fmla="*/ 942 w 6078"/>
              <a:gd name="T55" fmla="*/ 2389 h 2659"/>
              <a:gd name="T56" fmla="*/ 934 w 6078"/>
              <a:gd name="T57" fmla="*/ 2363 h 2659"/>
              <a:gd name="T58" fmla="*/ 1302 w 6078"/>
              <a:gd name="T59" fmla="*/ 2430 h 2659"/>
              <a:gd name="T60" fmla="*/ 1012 w 6078"/>
              <a:gd name="T61" fmla="*/ 2567 h 2659"/>
              <a:gd name="T62" fmla="*/ 1358 w 6078"/>
              <a:gd name="T63" fmla="*/ 2168 h 2659"/>
              <a:gd name="T64" fmla="*/ 2148 w 6078"/>
              <a:gd name="T65" fmla="*/ 2494 h 2659"/>
              <a:gd name="T66" fmla="*/ 992 w 6078"/>
              <a:gd name="T67" fmla="*/ 2470 h 2659"/>
              <a:gd name="T68" fmla="*/ 779 w 6078"/>
              <a:gd name="T69" fmla="*/ 2242 h 2659"/>
              <a:gd name="T70" fmla="*/ 708 w 6078"/>
              <a:gd name="T71" fmla="*/ 2243 h 2659"/>
              <a:gd name="T72" fmla="*/ 6078 w 6078"/>
              <a:gd name="T73" fmla="*/ 2659 h 2659"/>
              <a:gd name="T74" fmla="*/ 265 w 6078"/>
              <a:gd name="T75" fmla="*/ 498 h 2659"/>
              <a:gd name="T76" fmla="*/ 4648 w 6078"/>
              <a:gd name="T77" fmla="*/ 2281 h 2659"/>
              <a:gd name="T78" fmla="*/ 1407 w 6078"/>
              <a:gd name="T79" fmla="*/ 2601 h 2659"/>
              <a:gd name="T80" fmla="*/ 1611 w 6078"/>
              <a:gd name="T81" fmla="*/ 1919 h 2659"/>
              <a:gd name="T82" fmla="*/ 3361 w 6078"/>
              <a:gd name="T83" fmla="*/ 1769 h 2659"/>
              <a:gd name="T84" fmla="*/ 2036 w 6078"/>
              <a:gd name="T85" fmla="*/ 2109 h 2659"/>
              <a:gd name="T86" fmla="*/ 3143 w 6078"/>
              <a:gd name="T87" fmla="*/ 1720 h 2659"/>
              <a:gd name="T88" fmla="*/ 3904 w 6078"/>
              <a:gd name="T89" fmla="*/ 2240 h 2659"/>
              <a:gd name="T90" fmla="*/ 3980 w 6078"/>
              <a:gd name="T91" fmla="*/ 2107 h 2659"/>
              <a:gd name="T92" fmla="*/ 4293 w 6078"/>
              <a:gd name="T93" fmla="*/ 2478 h 2659"/>
              <a:gd name="T94" fmla="*/ 4141 w 6078"/>
              <a:gd name="T95" fmla="*/ 1960 h 2659"/>
              <a:gd name="T96" fmla="*/ 293 w 6078"/>
              <a:gd name="T97" fmla="*/ 2013 h 2659"/>
              <a:gd name="T98" fmla="*/ 1530 w 6078"/>
              <a:gd name="T99" fmla="*/ 1545 h 2659"/>
              <a:gd name="T100" fmla="*/ 1117 w 6078"/>
              <a:gd name="T101" fmla="*/ 1833 h 2659"/>
              <a:gd name="T102" fmla="*/ 1691 w 6078"/>
              <a:gd name="T103" fmla="*/ 1470 h 2659"/>
              <a:gd name="T104" fmla="*/ 5600 w 6078"/>
              <a:gd name="T105" fmla="*/ 1986 h 2659"/>
              <a:gd name="T106" fmla="*/ 1927 w 6078"/>
              <a:gd name="T107" fmla="*/ 2659 h 2659"/>
              <a:gd name="T108" fmla="*/ 2251 w 6078"/>
              <a:gd name="T109" fmla="*/ 2267 h 2659"/>
              <a:gd name="T110" fmla="*/ 5094 w 6078"/>
              <a:gd name="T111" fmla="*/ 2212 h 2659"/>
              <a:gd name="T112" fmla="*/ 1212 w 6078"/>
              <a:gd name="T113" fmla="*/ 2044 h 2659"/>
              <a:gd name="T114" fmla="*/ 583 w 6078"/>
              <a:gd name="T115" fmla="*/ 2196 h 2659"/>
              <a:gd name="T116" fmla="*/ 5126 w 6078"/>
              <a:gd name="T117" fmla="*/ 2095 h 2659"/>
              <a:gd name="T118" fmla="*/ 4785 w 6078"/>
              <a:gd name="T119" fmla="*/ 2497 h 2659"/>
              <a:gd name="T120" fmla="*/ 4490 w 6078"/>
              <a:gd name="T121" fmla="*/ 2227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78" h="2659">
                <a:moveTo>
                  <a:pt x="329" y="204"/>
                </a:moveTo>
                <a:cubicBezTo>
                  <a:pt x="334" y="204"/>
                  <a:pt x="340" y="203"/>
                  <a:pt x="345" y="201"/>
                </a:cubicBezTo>
                <a:cubicBezTo>
                  <a:pt x="353" y="197"/>
                  <a:pt x="359" y="191"/>
                  <a:pt x="363" y="183"/>
                </a:cubicBezTo>
                <a:cubicBezTo>
                  <a:pt x="432" y="210"/>
                  <a:pt x="432" y="210"/>
                  <a:pt x="432" y="210"/>
                </a:cubicBezTo>
                <a:cubicBezTo>
                  <a:pt x="522" y="399"/>
                  <a:pt x="522" y="399"/>
                  <a:pt x="522" y="399"/>
                </a:cubicBezTo>
                <a:cubicBezTo>
                  <a:pt x="523" y="401"/>
                  <a:pt x="523" y="401"/>
                  <a:pt x="523" y="401"/>
                </a:cubicBezTo>
                <a:cubicBezTo>
                  <a:pt x="556" y="411"/>
                  <a:pt x="556" y="411"/>
                  <a:pt x="556" y="411"/>
                </a:cubicBezTo>
                <a:cubicBezTo>
                  <a:pt x="557" y="414"/>
                  <a:pt x="558" y="416"/>
                  <a:pt x="559" y="418"/>
                </a:cubicBezTo>
                <a:cubicBezTo>
                  <a:pt x="567" y="436"/>
                  <a:pt x="588" y="443"/>
                  <a:pt x="605" y="435"/>
                </a:cubicBezTo>
                <a:cubicBezTo>
                  <a:pt x="622" y="426"/>
                  <a:pt x="630" y="406"/>
                  <a:pt x="621" y="389"/>
                </a:cubicBezTo>
                <a:cubicBezTo>
                  <a:pt x="613" y="371"/>
                  <a:pt x="592" y="364"/>
                  <a:pt x="575" y="372"/>
                </a:cubicBezTo>
                <a:cubicBezTo>
                  <a:pt x="563" y="378"/>
                  <a:pt x="556" y="390"/>
                  <a:pt x="555" y="403"/>
                </a:cubicBezTo>
                <a:cubicBezTo>
                  <a:pt x="528" y="395"/>
                  <a:pt x="528" y="395"/>
                  <a:pt x="528" y="395"/>
                </a:cubicBezTo>
                <a:cubicBezTo>
                  <a:pt x="437" y="204"/>
                  <a:pt x="437" y="204"/>
                  <a:pt x="437" y="204"/>
                </a:cubicBezTo>
                <a:cubicBezTo>
                  <a:pt x="366" y="176"/>
                  <a:pt x="366" y="176"/>
                  <a:pt x="366" y="176"/>
                </a:cubicBezTo>
                <a:cubicBezTo>
                  <a:pt x="368" y="167"/>
                  <a:pt x="367" y="158"/>
                  <a:pt x="363" y="150"/>
                </a:cubicBezTo>
                <a:cubicBezTo>
                  <a:pt x="357" y="136"/>
                  <a:pt x="343" y="128"/>
                  <a:pt x="329" y="128"/>
                </a:cubicBezTo>
                <a:cubicBezTo>
                  <a:pt x="323" y="128"/>
                  <a:pt x="317" y="129"/>
                  <a:pt x="312" y="131"/>
                </a:cubicBezTo>
                <a:cubicBezTo>
                  <a:pt x="293" y="141"/>
                  <a:pt x="285" y="163"/>
                  <a:pt x="294" y="183"/>
                </a:cubicBezTo>
                <a:cubicBezTo>
                  <a:pt x="300" y="196"/>
                  <a:pt x="314" y="204"/>
                  <a:pt x="329" y="204"/>
                </a:cubicBezTo>
                <a:close/>
                <a:moveTo>
                  <a:pt x="315" y="138"/>
                </a:moveTo>
                <a:cubicBezTo>
                  <a:pt x="319" y="136"/>
                  <a:pt x="324" y="135"/>
                  <a:pt x="329" y="135"/>
                </a:cubicBezTo>
                <a:cubicBezTo>
                  <a:pt x="340" y="135"/>
                  <a:pt x="351" y="142"/>
                  <a:pt x="357" y="153"/>
                </a:cubicBezTo>
                <a:cubicBezTo>
                  <a:pt x="360" y="160"/>
                  <a:pt x="361" y="169"/>
                  <a:pt x="358" y="176"/>
                </a:cubicBezTo>
                <a:cubicBezTo>
                  <a:pt x="355" y="184"/>
                  <a:pt x="349" y="190"/>
                  <a:pt x="342" y="194"/>
                </a:cubicBezTo>
                <a:cubicBezTo>
                  <a:pt x="338" y="196"/>
                  <a:pt x="333" y="197"/>
                  <a:pt x="329" y="197"/>
                </a:cubicBezTo>
                <a:cubicBezTo>
                  <a:pt x="317" y="197"/>
                  <a:pt x="306" y="190"/>
                  <a:pt x="301" y="179"/>
                </a:cubicBezTo>
                <a:cubicBezTo>
                  <a:pt x="293" y="164"/>
                  <a:pt x="300" y="145"/>
                  <a:pt x="315" y="138"/>
                </a:cubicBezTo>
                <a:close/>
                <a:moveTo>
                  <a:pt x="5190" y="2659"/>
                </a:moveTo>
                <a:cubicBezTo>
                  <a:pt x="5207" y="2659"/>
                  <a:pt x="5207" y="2659"/>
                  <a:pt x="5207" y="2659"/>
                </a:cubicBezTo>
                <a:cubicBezTo>
                  <a:pt x="5295" y="2617"/>
                  <a:pt x="5295" y="2617"/>
                  <a:pt x="5295" y="2617"/>
                </a:cubicBezTo>
                <a:cubicBezTo>
                  <a:pt x="5410" y="2659"/>
                  <a:pt x="5410" y="2659"/>
                  <a:pt x="5410" y="2659"/>
                </a:cubicBezTo>
                <a:cubicBezTo>
                  <a:pt x="5432" y="2659"/>
                  <a:pt x="5432" y="2659"/>
                  <a:pt x="5432" y="2659"/>
                </a:cubicBezTo>
                <a:cubicBezTo>
                  <a:pt x="5295" y="2609"/>
                  <a:pt x="5295" y="2609"/>
                  <a:pt x="5295" y="2609"/>
                </a:cubicBezTo>
                <a:lnTo>
                  <a:pt x="5190" y="2659"/>
                </a:lnTo>
                <a:close/>
                <a:moveTo>
                  <a:pt x="292" y="1660"/>
                </a:moveTo>
                <a:cubicBezTo>
                  <a:pt x="292" y="1660"/>
                  <a:pt x="292" y="1660"/>
                  <a:pt x="292" y="1660"/>
                </a:cubicBezTo>
                <a:cubicBezTo>
                  <a:pt x="294" y="1663"/>
                  <a:pt x="294" y="1663"/>
                  <a:pt x="294" y="1663"/>
                </a:cubicBezTo>
                <a:cubicBezTo>
                  <a:pt x="295" y="1664"/>
                  <a:pt x="295" y="1664"/>
                  <a:pt x="295" y="1664"/>
                </a:cubicBezTo>
                <a:cubicBezTo>
                  <a:pt x="416" y="1708"/>
                  <a:pt x="416" y="1708"/>
                  <a:pt x="416" y="1708"/>
                </a:cubicBezTo>
                <a:cubicBezTo>
                  <a:pt x="969" y="1444"/>
                  <a:pt x="969" y="1444"/>
                  <a:pt x="969" y="1444"/>
                </a:cubicBezTo>
                <a:cubicBezTo>
                  <a:pt x="1114" y="1497"/>
                  <a:pt x="1114" y="1497"/>
                  <a:pt x="1114" y="1497"/>
                </a:cubicBezTo>
                <a:cubicBezTo>
                  <a:pt x="1116" y="1497"/>
                  <a:pt x="1116" y="1497"/>
                  <a:pt x="1116" y="1497"/>
                </a:cubicBezTo>
                <a:cubicBezTo>
                  <a:pt x="1306" y="1406"/>
                  <a:pt x="1306" y="1406"/>
                  <a:pt x="1306" y="1406"/>
                </a:cubicBezTo>
                <a:cubicBezTo>
                  <a:pt x="1307" y="1408"/>
                  <a:pt x="1307" y="1409"/>
                  <a:pt x="1308" y="1411"/>
                </a:cubicBezTo>
                <a:cubicBezTo>
                  <a:pt x="1314" y="1424"/>
                  <a:pt x="1328" y="1433"/>
                  <a:pt x="1343" y="1433"/>
                </a:cubicBezTo>
                <a:cubicBezTo>
                  <a:pt x="1349" y="1433"/>
                  <a:pt x="1354" y="1431"/>
                  <a:pt x="1359" y="1429"/>
                </a:cubicBezTo>
                <a:cubicBezTo>
                  <a:pt x="1378" y="1420"/>
                  <a:pt x="1387" y="1397"/>
                  <a:pt x="1377" y="1378"/>
                </a:cubicBezTo>
                <a:cubicBezTo>
                  <a:pt x="1371" y="1364"/>
                  <a:pt x="1357" y="1356"/>
                  <a:pt x="1343" y="1356"/>
                </a:cubicBezTo>
                <a:cubicBezTo>
                  <a:pt x="1337" y="1356"/>
                  <a:pt x="1331" y="1357"/>
                  <a:pt x="1326" y="1360"/>
                </a:cubicBezTo>
                <a:cubicBezTo>
                  <a:pt x="1311" y="1367"/>
                  <a:pt x="1303" y="1383"/>
                  <a:pt x="1305" y="1399"/>
                </a:cubicBezTo>
                <a:cubicBezTo>
                  <a:pt x="1115" y="1489"/>
                  <a:pt x="1115" y="1489"/>
                  <a:pt x="1115" y="1489"/>
                </a:cubicBezTo>
                <a:cubicBezTo>
                  <a:pt x="969" y="1436"/>
                  <a:pt x="969" y="1436"/>
                  <a:pt x="969" y="1436"/>
                </a:cubicBezTo>
                <a:cubicBezTo>
                  <a:pt x="415" y="1700"/>
                  <a:pt x="415" y="1700"/>
                  <a:pt x="415" y="1700"/>
                </a:cubicBezTo>
                <a:cubicBezTo>
                  <a:pt x="300" y="1658"/>
                  <a:pt x="300" y="1658"/>
                  <a:pt x="300" y="1658"/>
                </a:cubicBezTo>
                <a:cubicBezTo>
                  <a:pt x="213" y="1476"/>
                  <a:pt x="213" y="1476"/>
                  <a:pt x="213" y="1476"/>
                </a:cubicBezTo>
                <a:cubicBezTo>
                  <a:pt x="0" y="1029"/>
                  <a:pt x="0" y="1029"/>
                  <a:pt x="0" y="1029"/>
                </a:cubicBezTo>
                <a:cubicBezTo>
                  <a:pt x="0" y="1046"/>
                  <a:pt x="0" y="1046"/>
                  <a:pt x="0" y="1046"/>
                </a:cubicBezTo>
                <a:cubicBezTo>
                  <a:pt x="214" y="1494"/>
                  <a:pt x="214" y="1494"/>
                  <a:pt x="214" y="1494"/>
                </a:cubicBezTo>
                <a:lnTo>
                  <a:pt x="292" y="1660"/>
                </a:lnTo>
                <a:close/>
                <a:moveTo>
                  <a:pt x="1329" y="1366"/>
                </a:moveTo>
                <a:cubicBezTo>
                  <a:pt x="1334" y="1364"/>
                  <a:pt x="1338" y="1363"/>
                  <a:pt x="1343" y="1363"/>
                </a:cubicBezTo>
                <a:cubicBezTo>
                  <a:pt x="1355" y="1363"/>
                  <a:pt x="1366" y="1370"/>
                  <a:pt x="1371" y="1381"/>
                </a:cubicBezTo>
                <a:cubicBezTo>
                  <a:pt x="1378" y="1396"/>
                  <a:pt x="1371" y="1415"/>
                  <a:pt x="1356" y="1422"/>
                </a:cubicBezTo>
                <a:cubicBezTo>
                  <a:pt x="1352" y="1424"/>
                  <a:pt x="1347" y="1425"/>
                  <a:pt x="1343" y="1425"/>
                </a:cubicBezTo>
                <a:cubicBezTo>
                  <a:pt x="1331" y="1425"/>
                  <a:pt x="1320" y="1418"/>
                  <a:pt x="1315" y="1408"/>
                </a:cubicBezTo>
                <a:cubicBezTo>
                  <a:pt x="1308" y="1392"/>
                  <a:pt x="1314" y="1374"/>
                  <a:pt x="1329" y="1366"/>
                </a:cubicBezTo>
                <a:close/>
                <a:moveTo>
                  <a:pt x="209" y="1779"/>
                </a:moveTo>
                <a:cubicBezTo>
                  <a:pt x="210" y="1780"/>
                  <a:pt x="210" y="1780"/>
                  <a:pt x="210" y="1780"/>
                </a:cubicBezTo>
                <a:cubicBezTo>
                  <a:pt x="404" y="1845"/>
                  <a:pt x="404" y="1845"/>
                  <a:pt x="404" y="1845"/>
                </a:cubicBezTo>
                <a:cubicBezTo>
                  <a:pt x="979" y="1571"/>
                  <a:pt x="979" y="1571"/>
                  <a:pt x="979" y="1571"/>
                </a:cubicBezTo>
                <a:cubicBezTo>
                  <a:pt x="1161" y="1635"/>
                  <a:pt x="1161" y="1635"/>
                  <a:pt x="1161" y="1635"/>
                </a:cubicBezTo>
                <a:cubicBezTo>
                  <a:pt x="1160" y="1641"/>
                  <a:pt x="1162" y="1647"/>
                  <a:pt x="1164" y="1652"/>
                </a:cubicBezTo>
                <a:cubicBezTo>
                  <a:pt x="1172" y="1670"/>
                  <a:pt x="1193" y="1677"/>
                  <a:pt x="1210" y="1669"/>
                </a:cubicBezTo>
                <a:cubicBezTo>
                  <a:pt x="1228" y="1660"/>
                  <a:pt x="1235" y="1640"/>
                  <a:pt x="1227" y="1622"/>
                </a:cubicBezTo>
                <a:cubicBezTo>
                  <a:pt x="1219" y="1605"/>
                  <a:pt x="1198" y="1598"/>
                  <a:pt x="1181" y="1606"/>
                </a:cubicBezTo>
                <a:cubicBezTo>
                  <a:pt x="1171" y="1610"/>
                  <a:pt x="1165" y="1619"/>
                  <a:pt x="1162" y="1628"/>
                </a:cubicBezTo>
                <a:cubicBezTo>
                  <a:pt x="979" y="1563"/>
                  <a:pt x="979" y="1563"/>
                  <a:pt x="979" y="1563"/>
                </a:cubicBezTo>
                <a:cubicBezTo>
                  <a:pt x="404" y="1837"/>
                  <a:pt x="404" y="1837"/>
                  <a:pt x="404" y="1837"/>
                </a:cubicBezTo>
                <a:cubicBezTo>
                  <a:pt x="216" y="1774"/>
                  <a:pt x="216" y="1774"/>
                  <a:pt x="216" y="1774"/>
                </a:cubicBezTo>
                <a:cubicBezTo>
                  <a:pt x="92" y="1516"/>
                  <a:pt x="92" y="1516"/>
                  <a:pt x="92" y="1516"/>
                </a:cubicBezTo>
                <a:cubicBezTo>
                  <a:pt x="0" y="1484"/>
                  <a:pt x="0" y="1484"/>
                  <a:pt x="0" y="1484"/>
                </a:cubicBezTo>
                <a:cubicBezTo>
                  <a:pt x="0" y="1492"/>
                  <a:pt x="0" y="1492"/>
                  <a:pt x="0" y="1492"/>
                </a:cubicBezTo>
                <a:cubicBezTo>
                  <a:pt x="87" y="1522"/>
                  <a:pt x="87" y="1522"/>
                  <a:pt x="87" y="1522"/>
                </a:cubicBezTo>
                <a:lnTo>
                  <a:pt x="209" y="1779"/>
                </a:lnTo>
                <a:close/>
                <a:moveTo>
                  <a:pt x="327" y="1948"/>
                </a:moveTo>
                <a:cubicBezTo>
                  <a:pt x="974" y="1639"/>
                  <a:pt x="974" y="1639"/>
                  <a:pt x="974" y="1639"/>
                </a:cubicBezTo>
                <a:cubicBezTo>
                  <a:pt x="1201" y="1719"/>
                  <a:pt x="1201" y="1719"/>
                  <a:pt x="1201" y="1719"/>
                </a:cubicBezTo>
                <a:cubicBezTo>
                  <a:pt x="1203" y="1719"/>
                  <a:pt x="1203" y="1719"/>
                  <a:pt x="1203" y="1719"/>
                </a:cubicBezTo>
                <a:cubicBezTo>
                  <a:pt x="1421" y="1615"/>
                  <a:pt x="1421" y="1615"/>
                  <a:pt x="1421" y="1615"/>
                </a:cubicBezTo>
                <a:cubicBezTo>
                  <a:pt x="1431" y="1590"/>
                  <a:pt x="1431" y="1590"/>
                  <a:pt x="1431" y="1590"/>
                </a:cubicBezTo>
                <a:cubicBezTo>
                  <a:pt x="1437" y="1591"/>
                  <a:pt x="1444" y="1590"/>
                  <a:pt x="1451" y="1587"/>
                </a:cubicBezTo>
                <a:cubicBezTo>
                  <a:pt x="1468" y="1578"/>
                  <a:pt x="1476" y="1558"/>
                  <a:pt x="1467" y="1541"/>
                </a:cubicBezTo>
                <a:cubicBezTo>
                  <a:pt x="1459" y="1523"/>
                  <a:pt x="1439" y="1516"/>
                  <a:pt x="1421" y="1524"/>
                </a:cubicBezTo>
                <a:cubicBezTo>
                  <a:pt x="1404" y="1532"/>
                  <a:pt x="1397" y="1553"/>
                  <a:pt x="1405" y="1570"/>
                </a:cubicBezTo>
                <a:cubicBezTo>
                  <a:pt x="1409" y="1579"/>
                  <a:pt x="1416" y="1584"/>
                  <a:pt x="1423" y="1588"/>
                </a:cubicBezTo>
                <a:cubicBezTo>
                  <a:pt x="1415" y="1609"/>
                  <a:pt x="1415" y="1609"/>
                  <a:pt x="1415" y="1609"/>
                </a:cubicBezTo>
                <a:cubicBezTo>
                  <a:pt x="1202" y="1711"/>
                  <a:pt x="1202" y="1711"/>
                  <a:pt x="1202" y="1711"/>
                </a:cubicBezTo>
                <a:cubicBezTo>
                  <a:pt x="973" y="1631"/>
                  <a:pt x="973" y="1631"/>
                  <a:pt x="973" y="1631"/>
                </a:cubicBezTo>
                <a:cubicBezTo>
                  <a:pt x="326" y="1940"/>
                  <a:pt x="326" y="1940"/>
                  <a:pt x="326" y="1940"/>
                </a:cubicBezTo>
                <a:cubicBezTo>
                  <a:pt x="263" y="1920"/>
                  <a:pt x="263" y="1920"/>
                  <a:pt x="263" y="1920"/>
                </a:cubicBezTo>
                <a:cubicBezTo>
                  <a:pt x="0" y="2046"/>
                  <a:pt x="0" y="2046"/>
                  <a:pt x="0" y="2046"/>
                </a:cubicBezTo>
                <a:cubicBezTo>
                  <a:pt x="0" y="2054"/>
                  <a:pt x="0" y="2054"/>
                  <a:pt x="0" y="2054"/>
                </a:cubicBezTo>
                <a:cubicBezTo>
                  <a:pt x="264" y="1928"/>
                  <a:pt x="264" y="1928"/>
                  <a:pt x="264" y="1928"/>
                </a:cubicBezTo>
                <a:lnTo>
                  <a:pt x="327" y="1948"/>
                </a:lnTo>
                <a:close/>
                <a:moveTo>
                  <a:pt x="416" y="1650"/>
                </a:moveTo>
                <a:cubicBezTo>
                  <a:pt x="957" y="1392"/>
                  <a:pt x="957" y="1392"/>
                  <a:pt x="957" y="1392"/>
                </a:cubicBezTo>
                <a:cubicBezTo>
                  <a:pt x="1112" y="1450"/>
                  <a:pt x="1112" y="1450"/>
                  <a:pt x="1112" y="1450"/>
                </a:cubicBezTo>
                <a:cubicBezTo>
                  <a:pt x="1348" y="1337"/>
                  <a:pt x="1348" y="1337"/>
                  <a:pt x="1348" y="1337"/>
                </a:cubicBezTo>
                <a:cubicBezTo>
                  <a:pt x="1410" y="1358"/>
                  <a:pt x="1410" y="1358"/>
                  <a:pt x="1410" y="1358"/>
                </a:cubicBezTo>
                <a:cubicBezTo>
                  <a:pt x="1407" y="1368"/>
                  <a:pt x="1407" y="1377"/>
                  <a:pt x="1412" y="1386"/>
                </a:cubicBezTo>
                <a:cubicBezTo>
                  <a:pt x="1418" y="1399"/>
                  <a:pt x="1432" y="1408"/>
                  <a:pt x="1446" y="1408"/>
                </a:cubicBezTo>
                <a:cubicBezTo>
                  <a:pt x="1452" y="1408"/>
                  <a:pt x="1458" y="1407"/>
                  <a:pt x="1463" y="1404"/>
                </a:cubicBezTo>
                <a:cubicBezTo>
                  <a:pt x="1482" y="1395"/>
                  <a:pt x="1490" y="1372"/>
                  <a:pt x="1481" y="1353"/>
                </a:cubicBezTo>
                <a:cubicBezTo>
                  <a:pt x="1475" y="1340"/>
                  <a:pt x="1461" y="1331"/>
                  <a:pt x="1446" y="1331"/>
                </a:cubicBezTo>
                <a:cubicBezTo>
                  <a:pt x="1440" y="1331"/>
                  <a:pt x="1435" y="1332"/>
                  <a:pt x="1430" y="1335"/>
                </a:cubicBezTo>
                <a:cubicBezTo>
                  <a:pt x="1422" y="1338"/>
                  <a:pt x="1416" y="1344"/>
                  <a:pt x="1412" y="1351"/>
                </a:cubicBezTo>
                <a:cubicBezTo>
                  <a:pt x="1348" y="1329"/>
                  <a:pt x="1348" y="1329"/>
                  <a:pt x="1348" y="1329"/>
                </a:cubicBezTo>
                <a:cubicBezTo>
                  <a:pt x="1112" y="1441"/>
                  <a:pt x="1112" y="1441"/>
                  <a:pt x="1112" y="1441"/>
                </a:cubicBezTo>
                <a:cubicBezTo>
                  <a:pt x="957" y="1384"/>
                  <a:pt x="957" y="1384"/>
                  <a:pt x="957" y="1384"/>
                </a:cubicBezTo>
                <a:cubicBezTo>
                  <a:pt x="416" y="1642"/>
                  <a:pt x="416" y="1642"/>
                  <a:pt x="416" y="1642"/>
                </a:cubicBezTo>
                <a:cubicBezTo>
                  <a:pt x="307" y="1604"/>
                  <a:pt x="307" y="1604"/>
                  <a:pt x="307" y="1604"/>
                </a:cubicBezTo>
                <a:cubicBezTo>
                  <a:pt x="0" y="960"/>
                  <a:pt x="0" y="960"/>
                  <a:pt x="0" y="960"/>
                </a:cubicBezTo>
                <a:cubicBezTo>
                  <a:pt x="0" y="977"/>
                  <a:pt x="0" y="977"/>
                  <a:pt x="0" y="977"/>
                </a:cubicBezTo>
                <a:cubicBezTo>
                  <a:pt x="302" y="1610"/>
                  <a:pt x="302" y="1610"/>
                  <a:pt x="302" y="1610"/>
                </a:cubicBezTo>
                <a:lnTo>
                  <a:pt x="416" y="1650"/>
                </a:lnTo>
                <a:close/>
                <a:moveTo>
                  <a:pt x="1417" y="1361"/>
                </a:moveTo>
                <a:cubicBezTo>
                  <a:pt x="1417" y="1361"/>
                  <a:pt x="1417" y="1361"/>
                  <a:pt x="1417" y="1361"/>
                </a:cubicBezTo>
                <a:cubicBezTo>
                  <a:pt x="1418" y="1356"/>
                  <a:pt x="1418" y="1356"/>
                  <a:pt x="1418" y="1356"/>
                </a:cubicBezTo>
                <a:cubicBezTo>
                  <a:pt x="1421" y="1350"/>
                  <a:pt x="1427" y="1345"/>
                  <a:pt x="1433" y="1342"/>
                </a:cubicBezTo>
                <a:cubicBezTo>
                  <a:pt x="1437" y="1340"/>
                  <a:pt x="1442" y="1339"/>
                  <a:pt x="1446" y="1339"/>
                </a:cubicBezTo>
                <a:cubicBezTo>
                  <a:pt x="1458" y="1339"/>
                  <a:pt x="1469" y="1346"/>
                  <a:pt x="1474" y="1356"/>
                </a:cubicBezTo>
                <a:cubicBezTo>
                  <a:pt x="1482" y="1372"/>
                  <a:pt x="1475" y="1390"/>
                  <a:pt x="1460" y="1397"/>
                </a:cubicBezTo>
                <a:cubicBezTo>
                  <a:pt x="1455" y="1399"/>
                  <a:pt x="1451" y="1400"/>
                  <a:pt x="1446" y="1400"/>
                </a:cubicBezTo>
                <a:cubicBezTo>
                  <a:pt x="1434" y="1400"/>
                  <a:pt x="1423" y="1394"/>
                  <a:pt x="1418" y="1383"/>
                </a:cubicBezTo>
                <a:cubicBezTo>
                  <a:pt x="1415" y="1376"/>
                  <a:pt x="1414" y="1368"/>
                  <a:pt x="1417" y="1361"/>
                </a:cubicBezTo>
                <a:close/>
                <a:moveTo>
                  <a:pt x="317" y="2117"/>
                </a:moveTo>
                <a:cubicBezTo>
                  <a:pt x="398" y="2078"/>
                  <a:pt x="398" y="2078"/>
                  <a:pt x="398" y="2078"/>
                </a:cubicBezTo>
                <a:cubicBezTo>
                  <a:pt x="564" y="2139"/>
                  <a:pt x="564" y="2139"/>
                  <a:pt x="564" y="2139"/>
                </a:cubicBezTo>
                <a:cubicBezTo>
                  <a:pt x="693" y="2078"/>
                  <a:pt x="693" y="2078"/>
                  <a:pt x="693" y="2078"/>
                </a:cubicBezTo>
                <a:cubicBezTo>
                  <a:pt x="716" y="2001"/>
                  <a:pt x="716" y="2001"/>
                  <a:pt x="716" y="2001"/>
                </a:cubicBezTo>
                <a:cubicBezTo>
                  <a:pt x="902" y="1912"/>
                  <a:pt x="902" y="1912"/>
                  <a:pt x="902" y="1912"/>
                </a:cubicBezTo>
                <a:cubicBezTo>
                  <a:pt x="926" y="1921"/>
                  <a:pt x="926" y="1921"/>
                  <a:pt x="926" y="1921"/>
                </a:cubicBezTo>
                <a:cubicBezTo>
                  <a:pt x="922" y="1934"/>
                  <a:pt x="924" y="1949"/>
                  <a:pt x="930" y="1962"/>
                </a:cubicBezTo>
                <a:cubicBezTo>
                  <a:pt x="940" y="1983"/>
                  <a:pt x="961" y="1996"/>
                  <a:pt x="984" y="1996"/>
                </a:cubicBezTo>
                <a:cubicBezTo>
                  <a:pt x="993" y="1996"/>
                  <a:pt x="1002" y="1994"/>
                  <a:pt x="1010" y="1990"/>
                </a:cubicBezTo>
                <a:cubicBezTo>
                  <a:pt x="1040" y="1976"/>
                  <a:pt x="1052" y="1940"/>
                  <a:pt x="1038" y="1910"/>
                </a:cubicBezTo>
                <a:cubicBezTo>
                  <a:pt x="1028" y="1889"/>
                  <a:pt x="1007" y="1876"/>
                  <a:pt x="984" y="1876"/>
                </a:cubicBezTo>
                <a:cubicBezTo>
                  <a:pt x="975" y="1876"/>
                  <a:pt x="966" y="1878"/>
                  <a:pt x="958" y="1882"/>
                </a:cubicBezTo>
                <a:cubicBezTo>
                  <a:pt x="951" y="1885"/>
                  <a:pt x="945" y="1889"/>
                  <a:pt x="940" y="1895"/>
                </a:cubicBezTo>
                <a:cubicBezTo>
                  <a:pt x="888" y="1877"/>
                  <a:pt x="888" y="1877"/>
                  <a:pt x="888" y="1877"/>
                </a:cubicBezTo>
                <a:cubicBezTo>
                  <a:pt x="699" y="1968"/>
                  <a:pt x="699" y="1968"/>
                  <a:pt x="699" y="1968"/>
                </a:cubicBezTo>
                <a:cubicBezTo>
                  <a:pt x="697" y="1968"/>
                  <a:pt x="697" y="1968"/>
                  <a:pt x="697" y="1968"/>
                </a:cubicBezTo>
                <a:cubicBezTo>
                  <a:pt x="671" y="2039"/>
                  <a:pt x="671" y="2039"/>
                  <a:pt x="671" y="2039"/>
                </a:cubicBezTo>
                <a:cubicBezTo>
                  <a:pt x="558" y="2092"/>
                  <a:pt x="558" y="2092"/>
                  <a:pt x="558" y="2092"/>
                </a:cubicBezTo>
                <a:cubicBezTo>
                  <a:pt x="395" y="2038"/>
                  <a:pt x="395" y="2038"/>
                  <a:pt x="395" y="2038"/>
                </a:cubicBezTo>
                <a:cubicBezTo>
                  <a:pt x="314" y="2077"/>
                  <a:pt x="314" y="2077"/>
                  <a:pt x="314" y="2077"/>
                </a:cubicBezTo>
                <a:cubicBezTo>
                  <a:pt x="236" y="2049"/>
                  <a:pt x="236" y="2049"/>
                  <a:pt x="236" y="2049"/>
                </a:cubicBezTo>
                <a:cubicBezTo>
                  <a:pt x="0" y="2161"/>
                  <a:pt x="0" y="2161"/>
                  <a:pt x="0" y="2161"/>
                </a:cubicBezTo>
                <a:cubicBezTo>
                  <a:pt x="0" y="2170"/>
                  <a:pt x="0" y="2170"/>
                  <a:pt x="0" y="2170"/>
                </a:cubicBezTo>
                <a:cubicBezTo>
                  <a:pt x="236" y="2057"/>
                  <a:pt x="236" y="2057"/>
                  <a:pt x="236" y="2057"/>
                </a:cubicBezTo>
                <a:cubicBezTo>
                  <a:pt x="314" y="2085"/>
                  <a:pt x="314" y="2085"/>
                  <a:pt x="314" y="2085"/>
                </a:cubicBezTo>
                <a:cubicBezTo>
                  <a:pt x="396" y="2046"/>
                  <a:pt x="396" y="2046"/>
                  <a:pt x="396" y="2046"/>
                </a:cubicBezTo>
                <a:cubicBezTo>
                  <a:pt x="559" y="2100"/>
                  <a:pt x="559" y="2100"/>
                  <a:pt x="559" y="2100"/>
                </a:cubicBezTo>
                <a:cubicBezTo>
                  <a:pt x="675" y="2045"/>
                  <a:pt x="675" y="2045"/>
                  <a:pt x="675" y="2045"/>
                </a:cubicBezTo>
                <a:cubicBezTo>
                  <a:pt x="677" y="2044"/>
                  <a:pt x="677" y="2044"/>
                  <a:pt x="677" y="2044"/>
                </a:cubicBezTo>
                <a:cubicBezTo>
                  <a:pt x="703" y="1974"/>
                  <a:pt x="703" y="1974"/>
                  <a:pt x="703" y="1974"/>
                </a:cubicBezTo>
                <a:cubicBezTo>
                  <a:pt x="889" y="1885"/>
                  <a:pt x="889" y="1885"/>
                  <a:pt x="889" y="1885"/>
                </a:cubicBezTo>
                <a:cubicBezTo>
                  <a:pt x="935" y="1901"/>
                  <a:pt x="935" y="1901"/>
                  <a:pt x="935" y="1901"/>
                </a:cubicBezTo>
                <a:cubicBezTo>
                  <a:pt x="932" y="1905"/>
                  <a:pt x="930" y="1909"/>
                  <a:pt x="928" y="1914"/>
                </a:cubicBezTo>
                <a:cubicBezTo>
                  <a:pt x="901" y="1904"/>
                  <a:pt x="901" y="1904"/>
                  <a:pt x="901" y="1904"/>
                </a:cubicBezTo>
                <a:cubicBezTo>
                  <a:pt x="711" y="1995"/>
                  <a:pt x="711" y="1995"/>
                  <a:pt x="711" y="1995"/>
                </a:cubicBezTo>
                <a:cubicBezTo>
                  <a:pt x="710" y="1995"/>
                  <a:pt x="710" y="1995"/>
                  <a:pt x="710" y="1995"/>
                </a:cubicBezTo>
                <a:cubicBezTo>
                  <a:pt x="687" y="2072"/>
                  <a:pt x="687" y="2072"/>
                  <a:pt x="687" y="2072"/>
                </a:cubicBezTo>
                <a:cubicBezTo>
                  <a:pt x="564" y="2131"/>
                  <a:pt x="564" y="2131"/>
                  <a:pt x="564" y="2131"/>
                </a:cubicBezTo>
                <a:cubicBezTo>
                  <a:pt x="398" y="2070"/>
                  <a:pt x="398" y="2070"/>
                  <a:pt x="398" y="2070"/>
                </a:cubicBezTo>
                <a:cubicBezTo>
                  <a:pt x="316" y="2109"/>
                  <a:pt x="316" y="2109"/>
                  <a:pt x="316" y="2109"/>
                </a:cubicBezTo>
                <a:cubicBezTo>
                  <a:pt x="238" y="2080"/>
                  <a:pt x="238" y="2080"/>
                  <a:pt x="238" y="2080"/>
                </a:cubicBezTo>
                <a:cubicBezTo>
                  <a:pt x="0" y="2194"/>
                  <a:pt x="0" y="2194"/>
                  <a:pt x="0" y="2194"/>
                </a:cubicBezTo>
                <a:cubicBezTo>
                  <a:pt x="0" y="2203"/>
                  <a:pt x="0" y="2203"/>
                  <a:pt x="0" y="2203"/>
                </a:cubicBezTo>
                <a:cubicBezTo>
                  <a:pt x="239" y="2089"/>
                  <a:pt x="239" y="2089"/>
                  <a:pt x="239" y="2089"/>
                </a:cubicBezTo>
                <a:lnTo>
                  <a:pt x="317" y="2117"/>
                </a:lnTo>
                <a:close/>
                <a:moveTo>
                  <a:pt x="942" y="1904"/>
                </a:moveTo>
                <a:cubicBezTo>
                  <a:pt x="961" y="1910"/>
                  <a:pt x="961" y="1910"/>
                  <a:pt x="961" y="1910"/>
                </a:cubicBezTo>
                <a:cubicBezTo>
                  <a:pt x="957" y="1913"/>
                  <a:pt x="954" y="1918"/>
                  <a:pt x="952" y="1922"/>
                </a:cubicBezTo>
                <a:cubicBezTo>
                  <a:pt x="935" y="1916"/>
                  <a:pt x="935" y="1916"/>
                  <a:pt x="935" y="1916"/>
                </a:cubicBezTo>
                <a:cubicBezTo>
                  <a:pt x="937" y="1912"/>
                  <a:pt x="939" y="1907"/>
                  <a:pt x="942" y="1904"/>
                </a:cubicBezTo>
                <a:close/>
                <a:moveTo>
                  <a:pt x="933" y="1923"/>
                </a:moveTo>
                <a:cubicBezTo>
                  <a:pt x="950" y="1929"/>
                  <a:pt x="950" y="1929"/>
                  <a:pt x="950" y="1929"/>
                </a:cubicBezTo>
                <a:cubicBezTo>
                  <a:pt x="949" y="1936"/>
                  <a:pt x="949" y="1944"/>
                  <a:pt x="953" y="1951"/>
                </a:cubicBezTo>
                <a:cubicBezTo>
                  <a:pt x="961" y="1968"/>
                  <a:pt x="982" y="1975"/>
                  <a:pt x="999" y="1967"/>
                </a:cubicBezTo>
                <a:cubicBezTo>
                  <a:pt x="1016" y="1959"/>
                  <a:pt x="1023" y="1938"/>
                  <a:pt x="1015" y="1921"/>
                </a:cubicBezTo>
                <a:cubicBezTo>
                  <a:pt x="1007" y="1904"/>
                  <a:pt x="986" y="1896"/>
                  <a:pt x="969" y="1905"/>
                </a:cubicBezTo>
                <a:cubicBezTo>
                  <a:pt x="969" y="1905"/>
                  <a:pt x="969" y="1905"/>
                  <a:pt x="969" y="1905"/>
                </a:cubicBezTo>
                <a:cubicBezTo>
                  <a:pt x="948" y="1898"/>
                  <a:pt x="948" y="1898"/>
                  <a:pt x="948" y="1898"/>
                </a:cubicBezTo>
                <a:cubicBezTo>
                  <a:pt x="952" y="1894"/>
                  <a:pt x="956" y="1891"/>
                  <a:pt x="961" y="1888"/>
                </a:cubicBezTo>
                <a:cubicBezTo>
                  <a:pt x="968" y="1885"/>
                  <a:pt x="976" y="1883"/>
                  <a:pt x="984" y="1883"/>
                </a:cubicBezTo>
                <a:cubicBezTo>
                  <a:pt x="1004" y="1883"/>
                  <a:pt x="1023" y="1895"/>
                  <a:pt x="1031" y="1913"/>
                </a:cubicBezTo>
                <a:cubicBezTo>
                  <a:pt x="1044" y="1939"/>
                  <a:pt x="1033" y="1971"/>
                  <a:pt x="1007" y="1983"/>
                </a:cubicBezTo>
                <a:cubicBezTo>
                  <a:pt x="999" y="1987"/>
                  <a:pt x="992" y="1988"/>
                  <a:pt x="984" y="1988"/>
                </a:cubicBezTo>
                <a:cubicBezTo>
                  <a:pt x="964" y="1988"/>
                  <a:pt x="945" y="1977"/>
                  <a:pt x="936" y="1959"/>
                </a:cubicBezTo>
                <a:cubicBezTo>
                  <a:pt x="931" y="1947"/>
                  <a:pt x="930" y="1935"/>
                  <a:pt x="933" y="1923"/>
                </a:cubicBezTo>
                <a:close/>
                <a:moveTo>
                  <a:pt x="1298" y="1265"/>
                </a:moveTo>
                <a:cubicBezTo>
                  <a:pt x="1315" y="1257"/>
                  <a:pt x="1322" y="1236"/>
                  <a:pt x="1314" y="1219"/>
                </a:cubicBezTo>
                <a:cubicBezTo>
                  <a:pt x="1306" y="1201"/>
                  <a:pt x="1285" y="1194"/>
                  <a:pt x="1268" y="1202"/>
                </a:cubicBezTo>
                <a:cubicBezTo>
                  <a:pt x="1250" y="1211"/>
                  <a:pt x="1243" y="1231"/>
                  <a:pt x="1251" y="1249"/>
                </a:cubicBezTo>
                <a:cubicBezTo>
                  <a:pt x="1260" y="1266"/>
                  <a:pt x="1280" y="1273"/>
                  <a:pt x="1298" y="1265"/>
                </a:cubicBezTo>
                <a:close/>
                <a:moveTo>
                  <a:pt x="475" y="2659"/>
                </a:moveTo>
                <a:cubicBezTo>
                  <a:pt x="492" y="2659"/>
                  <a:pt x="492" y="2659"/>
                  <a:pt x="492" y="2659"/>
                </a:cubicBezTo>
                <a:cubicBezTo>
                  <a:pt x="538" y="2637"/>
                  <a:pt x="538" y="2637"/>
                  <a:pt x="538" y="2637"/>
                </a:cubicBezTo>
                <a:cubicBezTo>
                  <a:pt x="596" y="2659"/>
                  <a:pt x="596" y="2659"/>
                  <a:pt x="596" y="2659"/>
                </a:cubicBezTo>
                <a:cubicBezTo>
                  <a:pt x="617" y="2659"/>
                  <a:pt x="617" y="2659"/>
                  <a:pt x="617" y="2659"/>
                </a:cubicBezTo>
                <a:cubicBezTo>
                  <a:pt x="538" y="2629"/>
                  <a:pt x="538" y="2629"/>
                  <a:pt x="538" y="2629"/>
                </a:cubicBezTo>
                <a:lnTo>
                  <a:pt x="475" y="2659"/>
                </a:lnTo>
                <a:close/>
                <a:moveTo>
                  <a:pt x="175" y="1921"/>
                </a:moveTo>
                <a:cubicBezTo>
                  <a:pt x="185" y="1891"/>
                  <a:pt x="185" y="1891"/>
                  <a:pt x="185" y="1891"/>
                </a:cubicBezTo>
                <a:cubicBezTo>
                  <a:pt x="194" y="1894"/>
                  <a:pt x="204" y="1894"/>
                  <a:pt x="213" y="1890"/>
                </a:cubicBezTo>
                <a:cubicBezTo>
                  <a:pt x="230" y="1881"/>
                  <a:pt x="237" y="1861"/>
                  <a:pt x="229" y="1843"/>
                </a:cubicBezTo>
                <a:cubicBezTo>
                  <a:pt x="221" y="1826"/>
                  <a:pt x="200" y="1819"/>
                  <a:pt x="183" y="1827"/>
                </a:cubicBezTo>
                <a:cubicBezTo>
                  <a:pt x="166" y="1835"/>
                  <a:pt x="158" y="1856"/>
                  <a:pt x="167" y="1873"/>
                </a:cubicBezTo>
                <a:cubicBezTo>
                  <a:pt x="169" y="1879"/>
                  <a:pt x="174" y="1884"/>
                  <a:pt x="179" y="1887"/>
                </a:cubicBezTo>
                <a:cubicBezTo>
                  <a:pt x="169" y="1916"/>
                  <a:pt x="169" y="1916"/>
                  <a:pt x="169" y="1916"/>
                </a:cubicBezTo>
                <a:cubicBezTo>
                  <a:pt x="0" y="1997"/>
                  <a:pt x="0" y="1997"/>
                  <a:pt x="0" y="1997"/>
                </a:cubicBezTo>
                <a:cubicBezTo>
                  <a:pt x="0" y="2005"/>
                  <a:pt x="0" y="2005"/>
                  <a:pt x="0" y="2005"/>
                </a:cubicBezTo>
                <a:cubicBezTo>
                  <a:pt x="174" y="1922"/>
                  <a:pt x="174" y="1922"/>
                  <a:pt x="174" y="1922"/>
                </a:cubicBezTo>
                <a:lnTo>
                  <a:pt x="175" y="1921"/>
                </a:lnTo>
                <a:close/>
                <a:moveTo>
                  <a:pt x="576" y="1266"/>
                </a:moveTo>
                <a:cubicBezTo>
                  <a:pt x="585" y="1283"/>
                  <a:pt x="605" y="1291"/>
                  <a:pt x="623" y="1282"/>
                </a:cubicBezTo>
                <a:cubicBezTo>
                  <a:pt x="640" y="1274"/>
                  <a:pt x="647" y="1253"/>
                  <a:pt x="639" y="1236"/>
                </a:cubicBezTo>
                <a:cubicBezTo>
                  <a:pt x="631" y="1219"/>
                  <a:pt x="610" y="1212"/>
                  <a:pt x="593" y="1220"/>
                </a:cubicBezTo>
                <a:cubicBezTo>
                  <a:pt x="576" y="1228"/>
                  <a:pt x="568" y="1249"/>
                  <a:pt x="576" y="1266"/>
                </a:cubicBezTo>
                <a:close/>
                <a:moveTo>
                  <a:pt x="259" y="1744"/>
                </a:moveTo>
                <a:cubicBezTo>
                  <a:pt x="387" y="1796"/>
                  <a:pt x="387" y="1796"/>
                  <a:pt x="387" y="1796"/>
                </a:cubicBezTo>
                <a:cubicBezTo>
                  <a:pt x="998" y="1504"/>
                  <a:pt x="998" y="1504"/>
                  <a:pt x="998" y="1504"/>
                </a:cubicBezTo>
                <a:cubicBezTo>
                  <a:pt x="1178" y="1565"/>
                  <a:pt x="1178" y="1565"/>
                  <a:pt x="1178" y="1565"/>
                </a:cubicBezTo>
                <a:cubicBezTo>
                  <a:pt x="1180" y="1565"/>
                  <a:pt x="1180" y="1565"/>
                  <a:pt x="1180" y="1565"/>
                </a:cubicBezTo>
                <a:cubicBezTo>
                  <a:pt x="1519" y="1403"/>
                  <a:pt x="1519" y="1403"/>
                  <a:pt x="1519" y="1403"/>
                </a:cubicBezTo>
                <a:cubicBezTo>
                  <a:pt x="1540" y="1411"/>
                  <a:pt x="1540" y="1411"/>
                  <a:pt x="1540" y="1411"/>
                </a:cubicBezTo>
                <a:cubicBezTo>
                  <a:pt x="1536" y="1420"/>
                  <a:pt x="1536" y="1430"/>
                  <a:pt x="1540" y="1440"/>
                </a:cubicBezTo>
                <a:cubicBezTo>
                  <a:pt x="1548" y="1457"/>
                  <a:pt x="1569" y="1465"/>
                  <a:pt x="1586" y="1456"/>
                </a:cubicBezTo>
                <a:cubicBezTo>
                  <a:pt x="1604" y="1448"/>
                  <a:pt x="1611" y="1427"/>
                  <a:pt x="1603" y="1410"/>
                </a:cubicBezTo>
                <a:cubicBezTo>
                  <a:pt x="1595" y="1393"/>
                  <a:pt x="1574" y="1385"/>
                  <a:pt x="1557" y="1394"/>
                </a:cubicBezTo>
                <a:cubicBezTo>
                  <a:pt x="1551" y="1396"/>
                  <a:pt x="1547" y="1400"/>
                  <a:pt x="1544" y="1404"/>
                </a:cubicBezTo>
                <a:cubicBezTo>
                  <a:pt x="1519" y="1395"/>
                  <a:pt x="1519" y="1395"/>
                  <a:pt x="1519" y="1395"/>
                </a:cubicBezTo>
                <a:cubicBezTo>
                  <a:pt x="1179" y="1557"/>
                  <a:pt x="1179" y="1557"/>
                  <a:pt x="1179" y="1557"/>
                </a:cubicBezTo>
                <a:cubicBezTo>
                  <a:pt x="999" y="1496"/>
                  <a:pt x="999" y="1496"/>
                  <a:pt x="999" y="1496"/>
                </a:cubicBezTo>
                <a:cubicBezTo>
                  <a:pt x="997" y="1496"/>
                  <a:pt x="997" y="1496"/>
                  <a:pt x="997" y="1496"/>
                </a:cubicBezTo>
                <a:cubicBezTo>
                  <a:pt x="386" y="1787"/>
                  <a:pt x="386" y="1787"/>
                  <a:pt x="386" y="1787"/>
                </a:cubicBezTo>
                <a:cubicBezTo>
                  <a:pt x="264" y="1739"/>
                  <a:pt x="264" y="1739"/>
                  <a:pt x="264" y="1739"/>
                </a:cubicBezTo>
                <a:cubicBezTo>
                  <a:pt x="72" y="1335"/>
                  <a:pt x="72" y="1335"/>
                  <a:pt x="72" y="1335"/>
                </a:cubicBezTo>
                <a:cubicBezTo>
                  <a:pt x="71" y="1334"/>
                  <a:pt x="71" y="1334"/>
                  <a:pt x="71" y="1334"/>
                </a:cubicBezTo>
                <a:cubicBezTo>
                  <a:pt x="0" y="1313"/>
                  <a:pt x="0" y="1313"/>
                  <a:pt x="0" y="1313"/>
                </a:cubicBezTo>
                <a:cubicBezTo>
                  <a:pt x="0" y="1321"/>
                  <a:pt x="0" y="1321"/>
                  <a:pt x="0" y="1321"/>
                </a:cubicBezTo>
                <a:cubicBezTo>
                  <a:pt x="66" y="1340"/>
                  <a:pt x="66" y="1340"/>
                  <a:pt x="66" y="1340"/>
                </a:cubicBezTo>
                <a:lnTo>
                  <a:pt x="259" y="1744"/>
                </a:lnTo>
                <a:close/>
                <a:moveTo>
                  <a:pt x="329" y="1494"/>
                </a:moveTo>
                <a:cubicBezTo>
                  <a:pt x="329" y="1496"/>
                  <a:pt x="329" y="1496"/>
                  <a:pt x="329" y="1496"/>
                </a:cubicBezTo>
                <a:cubicBezTo>
                  <a:pt x="380" y="1513"/>
                  <a:pt x="380" y="1513"/>
                  <a:pt x="380" y="1513"/>
                </a:cubicBezTo>
                <a:cubicBezTo>
                  <a:pt x="377" y="1522"/>
                  <a:pt x="378" y="1531"/>
                  <a:pt x="382" y="1540"/>
                </a:cubicBezTo>
                <a:cubicBezTo>
                  <a:pt x="388" y="1553"/>
                  <a:pt x="402" y="1562"/>
                  <a:pt x="417" y="1562"/>
                </a:cubicBezTo>
                <a:cubicBezTo>
                  <a:pt x="422" y="1562"/>
                  <a:pt x="428" y="1560"/>
                  <a:pt x="433" y="1558"/>
                </a:cubicBezTo>
                <a:cubicBezTo>
                  <a:pt x="442" y="1554"/>
                  <a:pt x="448" y="1547"/>
                  <a:pt x="452" y="1539"/>
                </a:cubicBezTo>
                <a:cubicBezTo>
                  <a:pt x="506" y="1558"/>
                  <a:pt x="506" y="1558"/>
                  <a:pt x="506" y="1558"/>
                </a:cubicBezTo>
                <a:cubicBezTo>
                  <a:pt x="948" y="1347"/>
                  <a:pt x="948" y="1347"/>
                  <a:pt x="948" y="1347"/>
                </a:cubicBezTo>
                <a:cubicBezTo>
                  <a:pt x="1114" y="1407"/>
                  <a:pt x="1114" y="1407"/>
                  <a:pt x="1114" y="1407"/>
                </a:cubicBezTo>
                <a:cubicBezTo>
                  <a:pt x="1402" y="1270"/>
                  <a:pt x="1402" y="1270"/>
                  <a:pt x="1402" y="1270"/>
                </a:cubicBezTo>
                <a:cubicBezTo>
                  <a:pt x="1411" y="1286"/>
                  <a:pt x="1430" y="1292"/>
                  <a:pt x="1447" y="1284"/>
                </a:cubicBezTo>
                <a:cubicBezTo>
                  <a:pt x="1464" y="1276"/>
                  <a:pt x="1471" y="1255"/>
                  <a:pt x="1463" y="1238"/>
                </a:cubicBezTo>
                <a:cubicBezTo>
                  <a:pt x="1455" y="1221"/>
                  <a:pt x="1434" y="1213"/>
                  <a:pt x="1417" y="1222"/>
                </a:cubicBezTo>
                <a:cubicBezTo>
                  <a:pt x="1401" y="1229"/>
                  <a:pt x="1394" y="1247"/>
                  <a:pt x="1399" y="1263"/>
                </a:cubicBezTo>
                <a:cubicBezTo>
                  <a:pt x="1114" y="1399"/>
                  <a:pt x="1114" y="1399"/>
                  <a:pt x="1114" y="1399"/>
                </a:cubicBezTo>
                <a:cubicBezTo>
                  <a:pt x="948" y="1339"/>
                  <a:pt x="948" y="1339"/>
                  <a:pt x="948" y="1339"/>
                </a:cubicBezTo>
                <a:cubicBezTo>
                  <a:pt x="505" y="1550"/>
                  <a:pt x="505" y="1550"/>
                  <a:pt x="505" y="1550"/>
                </a:cubicBezTo>
                <a:cubicBezTo>
                  <a:pt x="454" y="1532"/>
                  <a:pt x="454" y="1532"/>
                  <a:pt x="454" y="1532"/>
                </a:cubicBezTo>
                <a:cubicBezTo>
                  <a:pt x="456" y="1523"/>
                  <a:pt x="455" y="1515"/>
                  <a:pt x="451" y="1507"/>
                </a:cubicBezTo>
                <a:cubicBezTo>
                  <a:pt x="445" y="1494"/>
                  <a:pt x="431" y="1485"/>
                  <a:pt x="417" y="1485"/>
                </a:cubicBezTo>
                <a:cubicBezTo>
                  <a:pt x="411" y="1485"/>
                  <a:pt x="405" y="1486"/>
                  <a:pt x="400" y="1489"/>
                </a:cubicBezTo>
                <a:cubicBezTo>
                  <a:pt x="392" y="1493"/>
                  <a:pt x="386" y="1499"/>
                  <a:pt x="382" y="1506"/>
                </a:cubicBezTo>
                <a:cubicBezTo>
                  <a:pt x="335" y="1490"/>
                  <a:pt x="335" y="1490"/>
                  <a:pt x="335" y="1490"/>
                </a:cubicBezTo>
                <a:cubicBezTo>
                  <a:pt x="26" y="843"/>
                  <a:pt x="26" y="843"/>
                  <a:pt x="26" y="843"/>
                </a:cubicBezTo>
                <a:cubicBezTo>
                  <a:pt x="25" y="841"/>
                  <a:pt x="25" y="841"/>
                  <a:pt x="25" y="841"/>
                </a:cubicBezTo>
                <a:cubicBezTo>
                  <a:pt x="0" y="833"/>
                  <a:pt x="0" y="833"/>
                  <a:pt x="0" y="833"/>
                </a:cubicBezTo>
                <a:cubicBezTo>
                  <a:pt x="0" y="840"/>
                  <a:pt x="0" y="840"/>
                  <a:pt x="0" y="840"/>
                </a:cubicBezTo>
                <a:cubicBezTo>
                  <a:pt x="20" y="847"/>
                  <a:pt x="20" y="847"/>
                  <a:pt x="20" y="847"/>
                </a:cubicBezTo>
                <a:lnTo>
                  <a:pt x="329" y="1494"/>
                </a:lnTo>
                <a:close/>
                <a:moveTo>
                  <a:pt x="403" y="1495"/>
                </a:moveTo>
                <a:cubicBezTo>
                  <a:pt x="408" y="1493"/>
                  <a:pt x="412" y="1492"/>
                  <a:pt x="417" y="1492"/>
                </a:cubicBezTo>
                <a:cubicBezTo>
                  <a:pt x="429" y="1492"/>
                  <a:pt x="440" y="1499"/>
                  <a:pt x="445" y="1510"/>
                </a:cubicBezTo>
                <a:cubicBezTo>
                  <a:pt x="448" y="1518"/>
                  <a:pt x="449" y="1526"/>
                  <a:pt x="446" y="1534"/>
                </a:cubicBezTo>
                <a:cubicBezTo>
                  <a:pt x="443" y="1541"/>
                  <a:pt x="437" y="1548"/>
                  <a:pt x="430" y="1551"/>
                </a:cubicBezTo>
                <a:cubicBezTo>
                  <a:pt x="426" y="1553"/>
                  <a:pt x="421" y="1554"/>
                  <a:pt x="417" y="1554"/>
                </a:cubicBezTo>
                <a:cubicBezTo>
                  <a:pt x="405" y="1554"/>
                  <a:pt x="394" y="1547"/>
                  <a:pt x="389" y="1537"/>
                </a:cubicBezTo>
                <a:cubicBezTo>
                  <a:pt x="381" y="1521"/>
                  <a:pt x="388" y="1503"/>
                  <a:pt x="403" y="1495"/>
                </a:cubicBezTo>
                <a:close/>
                <a:moveTo>
                  <a:pt x="934" y="607"/>
                </a:moveTo>
                <a:cubicBezTo>
                  <a:pt x="951" y="599"/>
                  <a:pt x="959" y="578"/>
                  <a:pt x="950" y="561"/>
                </a:cubicBezTo>
                <a:cubicBezTo>
                  <a:pt x="942" y="543"/>
                  <a:pt x="922" y="536"/>
                  <a:pt x="904" y="544"/>
                </a:cubicBezTo>
                <a:cubicBezTo>
                  <a:pt x="887" y="553"/>
                  <a:pt x="880" y="573"/>
                  <a:pt x="888" y="591"/>
                </a:cubicBezTo>
                <a:cubicBezTo>
                  <a:pt x="896" y="608"/>
                  <a:pt x="917" y="615"/>
                  <a:pt x="934" y="607"/>
                </a:cubicBezTo>
                <a:close/>
                <a:moveTo>
                  <a:pt x="489" y="899"/>
                </a:moveTo>
                <a:cubicBezTo>
                  <a:pt x="490" y="900"/>
                  <a:pt x="490" y="900"/>
                  <a:pt x="490" y="900"/>
                </a:cubicBezTo>
                <a:cubicBezTo>
                  <a:pt x="654" y="960"/>
                  <a:pt x="654" y="960"/>
                  <a:pt x="654" y="960"/>
                </a:cubicBezTo>
                <a:cubicBezTo>
                  <a:pt x="756" y="911"/>
                  <a:pt x="756" y="911"/>
                  <a:pt x="756" y="911"/>
                </a:cubicBezTo>
                <a:cubicBezTo>
                  <a:pt x="809" y="761"/>
                  <a:pt x="809" y="761"/>
                  <a:pt x="809" y="761"/>
                </a:cubicBezTo>
                <a:cubicBezTo>
                  <a:pt x="811" y="761"/>
                  <a:pt x="814" y="762"/>
                  <a:pt x="817" y="762"/>
                </a:cubicBezTo>
                <a:cubicBezTo>
                  <a:pt x="823" y="762"/>
                  <a:pt x="828" y="760"/>
                  <a:pt x="833" y="758"/>
                </a:cubicBezTo>
                <a:cubicBezTo>
                  <a:pt x="843" y="753"/>
                  <a:pt x="850" y="746"/>
                  <a:pt x="853" y="736"/>
                </a:cubicBezTo>
                <a:cubicBezTo>
                  <a:pt x="856" y="726"/>
                  <a:pt x="856" y="716"/>
                  <a:pt x="851" y="707"/>
                </a:cubicBezTo>
                <a:cubicBezTo>
                  <a:pt x="845" y="693"/>
                  <a:pt x="831" y="685"/>
                  <a:pt x="817" y="685"/>
                </a:cubicBezTo>
                <a:cubicBezTo>
                  <a:pt x="811" y="685"/>
                  <a:pt x="805" y="686"/>
                  <a:pt x="800" y="689"/>
                </a:cubicBezTo>
                <a:cubicBezTo>
                  <a:pt x="781" y="698"/>
                  <a:pt x="773" y="721"/>
                  <a:pt x="782" y="740"/>
                </a:cubicBezTo>
                <a:cubicBezTo>
                  <a:pt x="786" y="748"/>
                  <a:pt x="793" y="755"/>
                  <a:pt x="802" y="759"/>
                </a:cubicBezTo>
                <a:cubicBezTo>
                  <a:pt x="750" y="906"/>
                  <a:pt x="750" y="906"/>
                  <a:pt x="750" y="906"/>
                </a:cubicBezTo>
                <a:cubicBezTo>
                  <a:pt x="653" y="952"/>
                  <a:pt x="653" y="952"/>
                  <a:pt x="653" y="952"/>
                </a:cubicBezTo>
                <a:cubicBezTo>
                  <a:pt x="495" y="894"/>
                  <a:pt x="495" y="894"/>
                  <a:pt x="495" y="894"/>
                </a:cubicBezTo>
                <a:cubicBezTo>
                  <a:pt x="291" y="466"/>
                  <a:pt x="291" y="466"/>
                  <a:pt x="291" y="466"/>
                </a:cubicBezTo>
                <a:cubicBezTo>
                  <a:pt x="290" y="465"/>
                  <a:pt x="290" y="465"/>
                  <a:pt x="290" y="465"/>
                </a:cubicBezTo>
                <a:cubicBezTo>
                  <a:pt x="0" y="360"/>
                  <a:pt x="0" y="360"/>
                  <a:pt x="0" y="360"/>
                </a:cubicBezTo>
                <a:cubicBezTo>
                  <a:pt x="0" y="368"/>
                  <a:pt x="0" y="368"/>
                  <a:pt x="0" y="368"/>
                </a:cubicBezTo>
                <a:cubicBezTo>
                  <a:pt x="285" y="471"/>
                  <a:pt x="285" y="471"/>
                  <a:pt x="285" y="471"/>
                </a:cubicBezTo>
                <a:lnTo>
                  <a:pt x="489" y="899"/>
                </a:lnTo>
                <a:close/>
                <a:moveTo>
                  <a:pt x="789" y="737"/>
                </a:moveTo>
                <a:cubicBezTo>
                  <a:pt x="782" y="721"/>
                  <a:pt x="788" y="703"/>
                  <a:pt x="804" y="695"/>
                </a:cubicBezTo>
                <a:cubicBezTo>
                  <a:pt x="808" y="693"/>
                  <a:pt x="812" y="692"/>
                  <a:pt x="817" y="692"/>
                </a:cubicBezTo>
                <a:cubicBezTo>
                  <a:pt x="829" y="692"/>
                  <a:pt x="840" y="699"/>
                  <a:pt x="845" y="710"/>
                </a:cubicBezTo>
                <a:cubicBezTo>
                  <a:pt x="848" y="717"/>
                  <a:pt x="849" y="726"/>
                  <a:pt x="846" y="734"/>
                </a:cubicBezTo>
                <a:cubicBezTo>
                  <a:pt x="843" y="741"/>
                  <a:pt x="838" y="748"/>
                  <a:pt x="830" y="751"/>
                </a:cubicBezTo>
                <a:cubicBezTo>
                  <a:pt x="826" y="753"/>
                  <a:pt x="821" y="754"/>
                  <a:pt x="817" y="754"/>
                </a:cubicBezTo>
                <a:cubicBezTo>
                  <a:pt x="805" y="754"/>
                  <a:pt x="794" y="747"/>
                  <a:pt x="789" y="737"/>
                </a:cubicBezTo>
                <a:close/>
                <a:moveTo>
                  <a:pt x="467" y="784"/>
                </a:moveTo>
                <a:cubicBezTo>
                  <a:pt x="581" y="823"/>
                  <a:pt x="581" y="823"/>
                  <a:pt x="581" y="823"/>
                </a:cubicBezTo>
                <a:cubicBezTo>
                  <a:pt x="580" y="829"/>
                  <a:pt x="581" y="836"/>
                  <a:pt x="584" y="843"/>
                </a:cubicBezTo>
                <a:cubicBezTo>
                  <a:pt x="591" y="856"/>
                  <a:pt x="604" y="864"/>
                  <a:pt x="619" y="864"/>
                </a:cubicBezTo>
                <a:cubicBezTo>
                  <a:pt x="625" y="864"/>
                  <a:pt x="630" y="863"/>
                  <a:pt x="635" y="861"/>
                </a:cubicBezTo>
                <a:cubicBezTo>
                  <a:pt x="645" y="856"/>
                  <a:pt x="652" y="849"/>
                  <a:pt x="655" y="839"/>
                </a:cubicBezTo>
                <a:cubicBezTo>
                  <a:pt x="658" y="829"/>
                  <a:pt x="658" y="819"/>
                  <a:pt x="653" y="809"/>
                </a:cubicBezTo>
                <a:cubicBezTo>
                  <a:pt x="647" y="796"/>
                  <a:pt x="634" y="788"/>
                  <a:pt x="619" y="788"/>
                </a:cubicBezTo>
                <a:cubicBezTo>
                  <a:pt x="613" y="788"/>
                  <a:pt x="608" y="789"/>
                  <a:pt x="602" y="791"/>
                </a:cubicBezTo>
                <a:cubicBezTo>
                  <a:pt x="592" y="796"/>
                  <a:pt x="585" y="805"/>
                  <a:pt x="582" y="816"/>
                </a:cubicBezTo>
                <a:cubicBezTo>
                  <a:pt x="473" y="778"/>
                  <a:pt x="473" y="778"/>
                  <a:pt x="473" y="778"/>
                </a:cubicBezTo>
                <a:cubicBezTo>
                  <a:pt x="309" y="435"/>
                  <a:pt x="309" y="435"/>
                  <a:pt x="309" y="435"/>
                </a:cubicBezTo>
                <a:cubicBezTo>
                  <a:pt x="0" y="321"/>
                  <a:pt x="0" y="321"/>
                  <a:pt x="0" y="321"/>
                </a:cubicBezTo>
                <a:cubicBezTo>
                  <a:pt x="0" y="329"/>
                  <a:pt x="0" y="329"/>
                  <a:pt x="0" y="329"/>
                </a:cubicBezTo>
                <a:cubicBezTo>
                  <a:pt x="304" y="441"/>
                  <a:pt x="304" y="441"/>
                  <a:pt x="304" y="441"/>
                </a:cubicBezTo>
                <a:lnTo>
                  <a:pt x="467" y="784"/>
                </a:lnTo>
                <a:close/>
                <a:moveTo>
                  <a:pt x="606" y="798"/>
                </a:moveTo>
                <a:cubicBezTo>
                  <a:pt x="610" y="796"/>
                  <a:pt x="614" y="795"/>
                  <a:pt x="619" y="795"/>
                </a:cubicBezTo>
                <a:cubicBezTo>
                  <a:pt x="631" y="795"/>
                  <a:pt x="642" y="802"/>
                  <a:pt x="647" y="813"/>
                </a:cubicBezTo>
                <a:cubicBezTo>
                  <a:pt x="650" y="820"/>
                  <a:pt x="651" y="829"/>
                  <a:pt x="648" y="836"/>
                </a:cubicBezTo>
                <a:cubicBezTo>
                  <a:pt x="645" y="844"/>
                  <a:pt x="640" y="850"/>
                  <a:pt x="632" y="854"/>
                </a:cubicBezTo>
                <a:cubicBezTo>
                  <a:pt x="628" y="856"/>
                  <a:pt x="624" y="857"/>
                  <a:pt x="619" y="857"/>
                </a:cubicBezTo>
                <a:cubicBezTo>
                  <a:pt x="607" y="857"/>
                  <a:pt x="596" y="850"/>
                  <a:pt x="591" y="839"/>
                </a:cubicBezTo>
                <a:cubicBezTo>
                  <a:pt x="584" y="824"/>
                  <a:pt x="590" y="805"/>
                  <a:pt x="606" y="798"/>
                </a:cubicBezTo>
                <a:close/>
                <a:moveTo>
                  <a:pt x="691" y="251"/>
                </a:moveTo>
                <a:cubicBezTo>
                  <a:pt x="709" y="257"/>
                  <a:pt x="729" y="248"/>
                  <a:pt x="735" y="230"/>
                </a:cubicBezTo>
                <a:cubicBezTo>
                  <a:pt x="742" y="212"/>
                  <a:pt x="732" y="192"/>
                  <a:pt x="714" y="186"/>
                </a:cubicBezTo>
                <a:cubicBezTo>
                  <a:pt x="696" y="179"/>
                  <a:pt x="676" y="189"/>
                  <a:pt x="670" y="207"/>
                </a:cubicBezTo>
                <a:cubicBezTo>
                  <a:pt x="664" y="225"/>
                  <a:pt x="673" y="245"/>
                  <a:pt x="691" y="251"/>
                </a:cubicBezTo>
                <a:close/>
                <a:moveTo>
                  <a:pt x="481" y="726"/>
                </a:moveTo>
                <a:cubicBezTo>
                  <a:pt x="481" y="727"/>
                  <a:pt x="481" y="727"/>
                  <a:pt x="481" y="727"/>
                </a:cubicBezTo>
                <a:cubicBezTo>
                  <a:pt x="549" y="755"/>
                  <a:pt x="549" y="755"/>
                  <a:pt x="549" y="755"/>
                </a:cubicBezTo>
                <a:cubicBezTo>
                  <a:pt x="867" y="605"/>
                  <a:pt x="867" y="605"/>
                  <a:pt x="867" y="605"/>
                </a:cubicBezTo>
                <a:cubicBezTo>
                  <a:pt x="877" y="624"/>
                  <a:pt x="897" y="636"/>
                  <a:pt x="919" y="636"/>
                </a:cubicBezTo>
                <a:cubicBezTo>
                  <a:pt x="928" y="636"/>
                  <a:pt x="937" y="634"/>
                  <a:pt x="945" y="630"/>
                </a:cubicBezTo>
                <a:cubicBezTo>
                  <a:pt x="975" y="616"/>
                  <a:pt x="988" y="580"/>
                  <a:pt x="973" y="550"/>
                </a:cubicBezTo>
                <a:cubicBezTo>
                  <a:pt x="963" y="529"/>
                  <a:pt x="942" y="516"/>
                  <a:pt x="919" y="516"/>
                </a:cubicBezTo>
                <a:cubicBezTo>
                  <a:pt x="910" y="516"/>
                  <a:pt x="901" y="518"/>
                  <a:pt x="893" y="521"/>
                </a:cubicBezTo>
                <a:cubicBezTo>
                  <a:pt x="865" y="535"/>
                  <a:pt x="852" y="569"/>
                  <a:pt x="864" y="598"/>
                </a:cubicBezTo>
                <a:cubicBezTo>
                  <a:pt x="549" y="747"/>
                  <a:pt x="549" y="747"/>
                  <a:pt x="549" y="747"/>
                </a:cubicBezTo>
                <a:cubicBezTo>
                  <a:pt x="487" y="721"/>
                  <a:pt x="487" y="721"/>
                  <a:pt x="487" y="721"/>
                </a:cubicBezTo>
                <a:cubicBezTo>
                  <a:pt x="335" y="404"/>
                  <a:pt x="335" y="404"/>
                  <a:pt x="335" y="404"/>
                </a:cubicBezTo>
                <a:cubicBezTo>
                  <a:pt x="334" y="402"/>
                  <a:pt x="334" y="402"/>
                  <a:pt x="334" y="402"/>
                </a:cubicBezTo>
                <a:cubicBezTo>
                  <a:pt x="0" y="282"/>
                  <a:pt x="0" y="282"/>
                  <a:pt x="0" y="282"/>
                </a:cubicBezTo>
                <a:cubicBezTo>
                  <a:pt x="0" y="290"/>
                  <a:pt x="0" y="290"/>
                  <a:pt x="0" y="290"/>
                </a:cubicBezTo>
                <a:cubicBezTo>
                  <a:pt x="329" y="408"/>
                  <a:pt x="329" y="408"/>
                  <a:pt x="329" y="408"/>
                </a:cubicBezTo>
                <a:lnTo>
                  <a:pt x="481" y="726"/>
                </a:lnTo>
                <a:close/>
                <a:moveTo>
                  <a:pt x="897" y="528"/>
                </a:moveTo>
                <a:cubicBezTo>
                  <a:pt x="904" y="525"/>
                  <a:pt x="911" y="523"/>
                  <a:pt x="919" y="523"/>
                </a:cubicBezTo>
                <a:cubicBezTo>
                  <a:pt x="939" y="523"/>
                  <a:pt x="958" y="535"/>
                  <a:pt x="967" y="553"/>
                </a:cubicBezTo>
                <a:cubicBezTo>
                  <a:pt x="979" y="579"/>
                  <a:pt x="968" y="611"/>
                  <a:pt x="942" y="623"/>
                </a:cubicBezTo>
                <a:cubicBezTo>
                  <a:pt x="935" y="627"/>
                  <a:pt x="927" y="628"/>
                  <a:pt x="919" y="628"/>
                </a:cubicBezTo>
                <a:cubicBezTo>
                  <a:pt x="899" y="628"/>
                  <a:pt x="880" y="616"/>
                  <a:pt x="872" y="598"/>
                </a:cubicBezTo>
                <a:cubicBezTo>
                  <a:pt x="859" y="572"/>
                  <a:pt x="870" y="541"/>
                  <a:pt x="897" y="528"/>
                </a:cubicBezTo>
                <a:close/>
                <a:moveTo>
                  <a:pt x="488" y="673"/>
                </a:moveTo>
                <a:cubicBezTo>
                  <a:pt x="545" y="691"/>
                  <a:pt x="545" y="691"/>
                  <a:pt x="545" y="691"/>
                </a:cubicBezTo>
                <a:cubicBezTo>
                  <a:pt x="720" y="609"/>
                  <a:pt x="720" y="609"/>
                  <a:pt x="720" y="609"/>
                </a:cubicBezTo>
                <a:cubicBezTo>
                  <a:pt x="727" y="620"/>
                  <a:pt x="739" y="628"/>
                  <a:pt x="753" y="628"/>
                </a:cubicBezTo>
                <a:cubicBezTo>
                  <a:pt x="759" y="628"/>
                  <a:pt x="764" y="626"/>
                  <a:pt x="769" y="624"/>
                </a:cubicBezTo>
                <a:cubicBezTo>
                  <a:pt x="788" y="615"/>
                  <a:pt x="797" y="592"/>
                  <a:pt x="787" y="573"/>
                </a:cubicBezTo>
                <a:cubicBezTo>
                  <a:pt x="781" y="559"/>
                  <a:pt x="767" y="551"/>
                  <a:pt x="753" y="551"/>
                </a:cubicBezTo>
                <a:cubicBezTo>
                  <a:pt x="747" y="551"/>
                  <a:pt x="741" y="552"/>
                  <a:pt x="736" y="555"/>
                </a:cubicBezTo>
                <a:cubicBezTo>
                  <a:pt x="718" y="563"/>
                  <a:pt x="710" y="584"/>
                  <a:pt x="717" y="602"/>
                </a:cubicBezTo>
                <a:cubicBezTo>
                  <a:pt x="544" y="683"/>
                  <a:pt x="544" y="683"/>
                  <a:pt x="544" y="683"/>
                </a:cubicBezTo>
                <a:cubicBezTo>
                  <a:pt x="494" y="667"/>
                  <a:pt x="494" y="667"/>
                  <a:pt x="494" y="667"/>
                </a:cubicBezTo>
                <a:cubicBezTo>
                  <a:pt x="354" y="374"/>
                  <a:pt x="354" y="374"/>
                  <a:pt x="354" y="374"/>
                </a:cubicBezTo>
                <a:cubicBezTo>
                  <a:pt x="353" y="373"/>
                  <a:pt x="353" y="373"/>
                  <a:pt x="353" y="373"/>
                </a:cubicBezTo>
                <a:cubicBezTo>
                  <a:pt x="0" y="243"/>
                  <a:pt x="0" y="243"/>
                  <a:pt x="0" y="243"/>
                </a:cubicBezTo>
                <a:cubicBezTo>
                  <a:pt x="0" y="251"/>
                  <a:pt x="0" y="251"/>
                  <a:pt x="0" y="251"/>
                </a:cubicBezTo>
                <a:cubicBezTo>
                  <a:pt x="348" y="378"/>
                  <a:pt x="348" y="378"/>
                  <a:pt x="348" y="378"/>
                </a:cubicBezTo>
                <a:lnTo>
                  <a:pt x="488" y="673"/>
                </a:lnTo>
                <a:close/>
                <a:moveTo>
                  <a:pt x="739" y="561"/>
                </a:moveTo>
                <a:cubicBezTo>
                  <a:pt x="744" y="559"/>
                  <a:pt x="748" y="558"/>
                  <a:pt x="753" y="558"/>
                </a:cubicBezTo>
                <a:cubicBezTo>
                  <a:pt x="765" y="558"/>
                  <a:pt x="776" y="565"/>
                  <a:pt x="781" y="576"/>
                </a:cubicBezTo>
                <a:cubicBezTo>
                  <a:pt x="788" y="591"/>
                  <a:pt x="782" y="610"/>
                  <a:pt x="766" y="617"/>
                </a:cubicBezTo>
                <a:cubicBezTo>
                  <a:pt x="762" y="619"/>
                  <a:pt x="757" y="620"/>
                  <a:pt x="753" y="620"/>
                </a:cubicBezTo>
                <a:cubicBezTo>
                  <a:pt x="741" y="620"/>
                  <a:pt x="730" y="613"/>
                  <a:pt x="725" y="602"/>
                </a:cubicBezTo>
                <a:cubicBezTo>
                  <a:pt x="718" y="587"/>
                  <a:pt x="724" y="569"/>
                  <a:pt x="739" y="561"/>
                </a:cubicBezTo>
                <a:close/>
                <a:moveTo>
                  <a:pt x="350" y="1384"/>
                </a:moveTo>
                <a:cubicBezTo>
                  <a:pt x="510" y="1441"/>
                  <a:pt x="510" y="1441"/>
                  <a:pt x="510" y="1441"/>
                </a:cubicBezTo>
                <a:cubicBezTo>
                  <a:pt x="924" y="1243"/>
                  <a:pt x="924" y="1243"/>
                  <a:pt x="924" y="1243"/>
                </a:cubicBezTo>
                <a:cubicBezTo>
                  <a:pt x="1046" y="1292"/>
                  <a:pt x="1046" y="1292"/>
                  <a:pt x="1046" y="1292"/>
                </a:cubicBezTo>
                <a:cubicBezTo>
                  <a:pt x="1203" y="1217"/>
                  <a:pt x="1203" y="1217"/>
                  <a:pt x="1203" y="1217"/>
                </a:cubicBezTo>
                <a:cubicBezTo>
                  <a:pt x="1224" y="1223"/>
                  <a:pt x="1224" y="1223"/>
                  <a:pt x="1224" y="1223"/>
                </a:cubicBezTo>
                <a:cubicBezTo>
                  <a:pt x="1221" y="1235"/>
                  <a:pt x="1223" y="1248"/>
                  <a:pt x="1228" y="1259"/>
                </a:cubicBezTo>
                <a:cubicBezTo>
                  <a:pt x="1238" y="1280"/>
                  <a:pt x="1260" y="1294"/>
                  <a:pt x="1283" y="1294"/>
                </a:cubicBezTo>
                <a:cubicBezTo>
                  <a:pt x="1292" y="1294"/>
                  <a:pt x="1300" y="1292"/>
                  <a:pt x="1308" y="1288"/>
                </a:cubicBezTo>
                <a:cubicBezTo>
                  <a:pt x="1338" y="1274"/>
                  <a:pt x="1351" y="1238"/>
                  <a:pt x="1337" y="1208"/>
                </a:cubicBezTo>
                <a:cubicBezTo>
                  <a:pt x="1327" y="1187"/>
                  <a:pt x="1306" y="1174"/>
                  <a:pt x="1283" y="1174"/>
                </a:cubicBezTo>
                <a:cubicBezTo>
                  <a:pt x="1274" y="1174"/>
                  <a:pt x="1265" y="1175"/>
                  <a:pt x="1257" y="1179"/>
                </a:cubicBezTo>
                <a:cubicBezTo>
                  <a:pt x="1242" y="1186"/>
                  <a:pt x="1231" y="1198"/>
                  <a:pt x="1226" y="1213"/>
                </a:cubicBezTo>
                <a:cubicBezTo>
                  <a:pt x="1226" y="1214"/>
                  <a:pt x="1226" y="1215"/>
                  <a:pt x="1225" y="1216"/>
                </a:cubicBezTo>
                <a:cubicBezTo>
                  <a:pt x="1202" y="1209"/>
                  <a:pt x="1202" y="1209"/>
                  <a:pt x="1202" y="1209"/>
                </a:cubicBezTo>
                <a:cubicBezTo>
                  <a:pt x="1046" y="1283"/>
                  <a:pt x="1046" y="1283"/>
                  <a:pt x="1046" y="1283"/>
                </a:cubicBezTo>
                <a:cubicBezTo>
                  <a:pt x="924" y="1235"/>
                  <a:pt x="924" y="1235"/>
                  <a:pt x="924" y="1235"/>
                </a:cubicBezTo>
                <a:cubicBezTo>
                  <a:pt x="509" y="1433"/>
                  <a:pt x="509" y="1433"/>
                  <a:pt x="509" y="1433"/>
                </a:cubicBezTo>
                <a:cubicBezTo>
                  <a:pt x="356" y="1378"/>
                  <a:pt x="356" y="1378"/>
                  <a:pt x="356" y="1378"/>
                </a:cubicBezTo>
                <a:cubicBezTo>
                  <a:pt x="70" y="779"/>
                  <a:pt x="70" y="779"/>
                  <a:pt x="70" y="779"/>
                </a:cubicBezTo>
                <a:cubicBezTo>
                  <a:pt x="0" y="755"/>
                  <a:pt x="0" y="755"/>
                  <a:pt x="0" y="755"/>
                </a:cubicBezTo>
                <a:cubicBezTo>
                  <a:pt x="0" y="763"/>
                  <a:pt x="0" y="763"/>
                  <a:pt x="0" y="763"/>
                </a:cubicBezTo>
                <a:cubicBezTo>
                  <a:pt x="64" y="785"/>
                  <a:pt x="64" y="785"/>
                  <a:pt x="64" y="785"/>
                </a:cubicBezTo>
                <a:lnTo>
                  <a:pt x="350" y="1384"/>
                </a:lnTo>
                <a:close/>
                <a:moveTo>
                  <a:pt x="1233" y="1216"/>
                </a:moveTo>
                <a:cubicBezTo>
                  <a:pt x="1238" y="1203"/>
                  <a:pt x="1247" y="1192"/>
                  <a:pt x="1260" y="1186"/>
                </a:cubicBezTo>
                <a:cubicBezTo>
                  <a:pt x="1267" y="1183"/>
                  <a:pt x="1275" y="1181"/>
                  <a:pt x="1283" y="1181"/>
                </a:cubicBezTo>
                <a:cubicBezTo>
                  <a:pt x="1303" y="1181"/>
                  <a:pt x="1321" y="1193"/>
                  <a:pt x="1330" y="1211"/>
                </a:cubicBezTo>
                <a:cubicBezTo>
                  <a:pt x="1343" y="1237"/>
                  <a:pt x="1331" y="1269"/>
                  <a:pt x="1305" y="1281"/>
                </a:cubicBezTo>
                <a:cubicBezTo>
                  <a:pt x="1298" y="1284"/>
                  <a:pt x="1290" y="1286"/>
                  <a:pt x="1283" y="1286"/>
                </a:cubicBezTo>
                <a:cubicBezTo>
                  <a:pt x="1262" y="1286"/>
                  <a:pt x="1244" y="1274"/>
                  <a:pt x="1235" y="1256"/>
                </a:cubicBezTo>
                <a:cubicBezTo>
                  <a:pt x="1229" y="1244"/>
                  <a:pt x="1228" y="1229"/>
                  <a:pt x="1233" y="1216"/>
                </a:cubicBezTo>
                <a:close/>
                <a:moveTo>
                  <a:pt x="0" y="458"/>
                </a:moveTo>
                <a:cubicBezTo>
                  <a:pt x="0" y="486"/>
                  <a:pt x="0" y="486"/>
                  <a:pt x="0" y="486"/>
                </a:cubicBezTo>
                <a:cubicBezTo>
                  <a:pt x="0" y="485"/>
                  <a:pt x="0" y="485"/>
                  <a:pt x="0" y="485"/>
                </a:cubicBezTo>
                <a:cubicBezTo>
                  <a:pt x="3" y="476"/>
                  <a:pt x="3" y="466"/>
                  <a:pt x="0" y="458"/>
                </a:cubicBezTo>
                <a:close/>
                <a:moveTo>
                  <a:pt x="363" y="1342"/>
                </a:moveTo>
                <a:cubicBezTo>
                  <a:pt x="364" y="1344"/>
                  <a:pt x="364" y="1344"/>
                  <a:pt x="364" y="1344"/>
                </a:cubicBezTo>
                <a:cubicBezTo>
                  <a:pt x="521" y="1402"/>
                  <a:pt x="521" y="1402"/>
                  <a:pt x="521" y="1402"/>
                </a:cubicBezTo>
                <a:cubicBezTo>
                  <a:pt x="945" y="1201"/>
                  <a:pt x="945" y="1201"/>
                  <a:pt x="945" y="1201"/>
                </a:cubicBezTo>
                <a:cubicBezTo>
                  <a:pt x="952" y="1213"/>
                  <a:pt x="964" y="1220"/>
                  <a:pt x="978" y="1220"/>
                </a:cubicBezTo>
                <a:cubicBezTo>
                  <a:pt x="984" y="1220"/>
                  <a:pt x="989" y="1219"/>
                  <a:pt x="994" y="1216"/>
                </a:cubicBezTo>
                <a:cubicBezTo>
                  <a:pt x="1004" y="1212"/>
                  <a:pt x="1011" y="1204"/>
                  <a:pt x="1014" y="1194"/>
                </a:cubicBezTo>
                <a:cubicBezTo>
                  <a:pt x="1017" y="1185"/>
                  <a:pt x="1017" y="1174"/>
                  <a:pt x="1012" y="1165"/>
                </a:cubicBezTo>
                <a:cubicBezTo>
                  <a:pt x="1006" y="1152"/>
                  <a:pt x="993" y="1143"/>
                  <a:pt x="978" y="1143"/>
                </a:cubicBezTo>
                <a:cubicBezTo>
                  <a:pt x="972" y="1143"/>
                  <a:pt x="967" y="1144"/>
                  <a:pt x="961" y="1147"/>
                </a:cubicBezTo>
                <a:cubicBezTo>
                  <a:pt x="943" y="1155"/>
                  <a:pt x="935" y="1176"/>
                  <a:pt x="942" y="1194"/>
                </a:cubicBezTo>
                <a:cubicBezTo>
                  <a:pt x="521" y="1394"/>
                  <a:pt x="521" y="1394"/>
                  <a:pt x="521" y="1394"/>
                </a:cubicBezTo>
                <a:cubicBezTo>
                  <a:pt x="369" y="1338"/>
                  <a:pt x="369" y="1338"/>
                  <a:pt x="369" y="1338"/>
                </a:cubicBezTo>
                <a:cubicBezTo>
                  <a:pt x="95" y="762"/>
                  <a:pt x="95" y="762"/>
                  <a:pt x="95" y="762"/>
                </a:cubicBezTo>
                <a:cubicBezTo>
                  <a:pt x="0" y="730"/>
                  <a:pt x="0" y="730"/>
                  <a:pt x="0" y="730"/>
                </a:cubicBezTo>
                <a:cubicBezTo>
                  <a:pt x="0" y="738"/>
                  <a:pt x="0" y="738"/>
                  <a:pt x="0" y="738"/>
                </a:cubicBezTo>
                <a:cubicBezTo>
                  <a:pt x="89" y="768"/>
                  <a:pt x="89" y="768"/>
                  <a:pt x="89" y="768"/>
                </a:cubicBezTo>
                <a:lnTo>
                  <a:pt x="363" y="1342"/>
                </a:lnTo>
                <a:close/>
                <a:moveTo>
                  <a:pt x="965" y="1154"/>
                </a:moveTo>
                <a:cubicBezTo>
                  <a:pt x="969" y="1152"/>
                  <a:pt x="973" y="1151"/>
                  <a:pt x="978" y="1151"/>
                </a:cubicBezTo>
                <a:cubicBezTo>
                  <a:pt x="990" y="1151"/>
                  <a:pt x="1001" y="1157"/>
                  <a:pt x="1006" y="1168"/>
                </a:cubicBezTo>
                <a:cubicBezTo>
                  <a:pt x="1009" y="1176"/>
                  <a:pt x="1010" y="1184"/>
                  <a:pt x="1007" y="1192"/>
                </a:cubicBezTo>
                <a:cubicBezTo>
                  <a:pt x="1004" y="1200"/>
                  <a:pt x="999" y="1206"/>
                  <a:pt x="991" y="1209"/>
                </a:cubicBezTo>
                <a:cubicBezTo>
                  <a:pt x="987" y="1211"/>
                  <a:pt x="983" y="1212"/>
                  <a:pt x="978" y="1212"/>
                </a:cubicBezTo>
                <a:cubicBezTo>
                  <a:pt x="966" y="1212"/>
                  <a:pt x="955" y="1205"/>
                  <a:pt x="950" y="1195"/>
                </a:cubicBezTo>
                <a:cubicBezTo>
                  <a:pt x="943" y="1179"/>
                  <a:pt x="949" y="1161"/>
                  <a:pt x="965" y="1154"/>
                </a:cubicBezTo>
                <a:close/>
                <a:moveTo>
                  <a:pt x="337" y="1442"/>
                </a:moveTo>
                <a:cubicBezTo>
                  <a:pt x="505" y="1499"/>
                  <a:pt x="505" y="1499"/>
                  <a:pt x="505" y="1499"/>
                </a:cubicBezTo>
                <a:cubicBezTo>
                  <a:pt x="506" y="1500"/>
                  <a:pt x="506" y="1500"/>
                  <a:pt x="506" y="1500"/>
                </a:cubicBezTo>
                <a:cubicBezTo>
                  <a:pt x="926" y="1300"/>
                  <a:pt x="926" y="1300"/>
                  <a:pt x="926" y="1300"/>
                </a:cubicBezTo>
                <a:cubicBezTo>
                  <a:pt x="1061" y="1342"/>
                  <a:pt x="1061" y="1342"/>
                  <a:pt x="1061" y="1342"/>
                </a:cubicBezTo>
                <a:cubicBezTo>
                  <a:pt x="1146" y="1302"/>
                  <a:pt x="1146" y="1302"/>
                  <a:pt x="1146" y="1302"/>
                </a:cubicBezTo>
                <a:cubicBezTo>
                  <a:pt x="1146" y="1303"/>
                  <a:pt x="1147" y="1305"/>
                  <a:pt x="1147" y="1306"/>
                </a:cubicBezTo>
                <a:cubicBezTo>
                  <a:pt x="1156" y="1324"/>
                  <a:pt x="1176" y="1331"/>
                  <a:pt x="1193" y="1323"/>
                </a:cubicBezTo>
                <a:cubicBezTo>
                  <a:pt x="1211" y="1315"/>
                  <a:pt x="1218" y="1294"/>
                  <a:pt x="1210" y="1277"/>
                </a:cubicBezTo>
                <a:cubicBezTo>
                  <a:pt x="1202" y="1259"/>
                  <a:pt x="1181" y="1252"/>
                  <a:pt x="1164" y="1260"/>
                </a:cubicBezTo>
                <a:cubicBezTo>
                  <a:pt x="1150" y="1267"/>
                  <a:pt x="1143" y="1280"/>
                  <a:pt x="1144" y="1294"/>
                </a:cubicBezTo>
                <a:cubicBezTo>
                  <a:pt x="1060" y="1334"/>
                  <a:pt x="1060" y="1334"/>
                  <a:pt x="1060" y="1334"/>
                </a:cubicBezTo>
                <a:cubicBezTo>
                  <a:pt x="925" y="1292"/>
                  <a:pt x="925" y="1292"/>
                  <a:pt x="925" y="1292"/>
                </a:cubicBezTo>
                <a:cubicBezTo>
                  <a:pt x="506" y="1492"/>
                  <a:pt x="506" y="1492"/>
                  <a:pt x="506" y="1492"/>
                </a:cubicBezTo>
                <a:cubicBezTo>
                  <a:pt x="342" y="1436"/>
                  <a:pt x="342" y="1436"/>
                  <a:pt x="342" y="1436"/>
                </a:cubicBezTo>
                <a:cubicBezTo>
                  <a:pt x="45" y="813"/>
                  <a:pt x="45" y="813"/>
                  <a:pt x="45" y="813"/>
                </a:cubicBezTo>
                <a:cubicBezTo>
                  <a:pt x="44" y="812"/>
                  <a:pt x="44" y="812"/>
                  <a:pt x="44" y="812"/>
                </a:cubicBezTo>
                <a:cubicBezTo>
                  <a:pt x="0" y="796"/>
                  <a:pt x="0" y="796"/>
                  <a:pt x="0" y="796"/>
                </a:cubicBezTo>
                <a:cubicBezTo>
                  <a:pt x="0" y="804"/>
                  <a:pt x="0" y="804"/>
                  <a:pt x="0" y="804"/>
                </a:cubicBezTo>
                <a:cubicBezTo>
                  <a:pt x="39" y="818"/>
                  <a:pt x="39" y="818"/>
                  <a:pt x="39" y="818"/>
                </a:cubicBezTo>
                <a:lnTo>
                  <a:pt x="337" y="1442"/>
                </a:lnTo>
                <a:close/>
                <a:moveTo>
                  <a:pt x="389" y="1225"/>
                </a:moveTo>
                <a:cubicBezTo>
                  <a:pt x="390" y="1226"/>
                  <a:pt x="390" y="1226"/>
                  <a:pt x="390" y="1226"/>
                </a:cubicBezTo>
                <a:cubicBezTo>
                  <a:pt x="440" y="1245"/>
                  <a:pt x="440" y="1245"/>
                  <a:pt x="440" y="1245"/>
                </a:cubicBezTo>
                <a:cubicBezTo>
                  <a:pt x="436" y="1254"/>
                  <a:pt x="436" y="1264"/>
                  <a:pt x="440" y="1273"/>
                </a:cubicBezTo>
                <a:cubicBezTo>
                  <a:pt x="448" y="1291"/>
                  <a:pt x="469" y="1298"/>
                  <a:pt x="486" y="1290"/>
                </a:cubicBezTo>
                <a:cubicBezTo>
                  <a:pt x="504" y="1282"/>
                  <a:pt x="511" y="1261"/>
                  <a:pt x="503" y="1244"/>
                </a:cubicBezTo>
                <a:cubicBezTo>
                  <a:pt x="494" y="1226"/>
                  <a:pt x="474" y="1219"/>
                  <a:pt x="456" y="1227"/>
                </a:cubicBezTo>
                <a:cubicBezTo>
                  <a:pt x="451" y="1230"/>
                  <a:pt x="447" y="1234"/>
                  <a:pt x="443" y="1238"/>
                </a:cubicBezTo>
                <a:cubicBezTo>
                  <a:pt x="396" y="1220"/>
                  <a:pt x="396" y="1220"/>
                  <a:pt x="396" y="1220"/>
                </a:cubicBezTo>
                <a:cubicBezTo>
                  <a:pt x="139" y="683"/>
                  <a:pt x="139" y="683"/>
                  <a:pt x="139" y="683"/>
                </a:cubicBezTo>
                <a:cubicBezTo>
                  <a:pt x="0" y="636"/>
                  <a:pt x="0" y="636"/>
                  <a:pt x="0" y="636"/>
                </a:cubicBezTo>
                <a:cubicBezTo>
                  <a:pt x="0" y="643"/>
                  <a:pt x="0" y="643"/>
                  <a:pt x="0" y="643"/>
                </a:cubicBezTo>
                <a:cubicBezTo>
                  <a:pt x="134" y="689"/>
                  <a:pt x="134" y="689"/>
                  <a:pt x="134" y="689"/>
                </a:cubicBezTo>
                <a:lnTo>
                  <a:pt x="389" y="1225"/>
                </a:lnTo>
                <a:close/>
                <a:moveTo>
                  <a:pt x="448" y="1106"/>
                </a:moveTo>
                <a:cubicBezTo>
                  <a:pt x="566" y="1145"/>
                  <a:pt x="566" y="1145"/>
                  <a:pt x="566" y="1145"/>
                </a:cubicBezTo>
                <a:cubicBezTo>
                  <a:pt x="589" y="1194"/>
                  <a:pt x="589" y="1194"/>
                  <a:pt x="589" y="1194"/>
                </a:cubicBezTo>
                <a:cubicBezTo>
                  <a:pt x="587" y="1195"/>
                  <a:pt x="584" y="1196"/>
                  <a:pt x="582" y="1197"/>
                </a:cubicBezTo>
                <a:cubicBezTo>
                  <a:pt x="552" y="1211"/>
                  <a:pt x="539" y="1247"/>
                  <a:pt x="554" y="1277"/>
                </a:cubicBezTo>
                <a:cubicBezTo>
                  <a:pt x="564" y="1298"/>
                  <a:pt x="585" y="1311"/>
                  <a:pt x="608" y="1311"/>
                </a:cubicBezTo>
                <a:cubicBezTo>
                  <a:pt x="617" y="1311"/>
                  <a:pt x="625" y="1309"/>
                  <a:pt x="634" y="1305"/>
                </a:cubicBezTo>
                <a:cubicBezTo>
                  <a:pt x="648" y="1298"/>
                  <a:pt x="659" y="1286"/>
                  <a:pt x="664" y="1271"/>
                </a:cubicBezTo>
                <a:cubicBezTo>
                  <a:pt x="670" y="1256"/>
                  <a:pt x="669" y="1240"/>
                  <a:pt x="662" y="1225"/>
                </a:cubicBezTo>
                <a:cubicBezTo>
                  <a:pt x="652" y="1204"/>
                  <a:pt x="631" y="1191"/>
                  <a:pt x="608" y="1191"/>
                </a:cubicBezTo>
                <a:cubicBezTo>
                  <a:pt x="604" y="1191"/>
                  <a:pt x="600" y="1191"/>
                  <a:pt x="596" y="1192"/>
                </a:cubicBezTo>
                <a:cubicBezTo>
                  <a:pt x="571" y="1139"/>
                  <a:pt x="571" y="1139"/>
                  <a:pt x="571" y="1139"/>
                </a:cubicBezTo>
                <a:cubicBezTo>
                  <a:pt x="453" y="1100"/>
                  <a:pt x="453" y="1100"/>
                  <a:pt x="453" y="1100"/>
                </a:cubicBezTo>
                <a:cubicBezTo>
                  <a:pt x="220" y="611"/>
                  <a:pt x="220" y="611"/>
                  <a:pt x="220" y="611"/>
                </a:cubicBezTo>
                <a:cubicBezTo>
                  <a:pt x="0" y="536"/>
                  <a:pt x="0" y="536"/>
                  <a:pt x="0" y="536"/>
                </a:cubicBezTo>
                <a:cubicBezTo>
                  <a:pt x="0" y="544"/>
                  <a:pt x="0" y="544"/>
                  <a:pt x="0" y="544"/>
                </a:cubicBezTo>
                <a:cubicBezTo>
                  <a:pt x="215" y="617"/>
                  <a:pt x="215" y="617"/>
                  <a:pt x="215" y="617"/>
                </a:cubicBezTo>
                <a:lnTo>
                  <a:pt x="448" y="1106"/>
                </a:lnTo>
                <a:close/>
                <a:moveTo>
                  <a:pt x="608" y="1198"/>
                </a:moveTo>
                <a:cubicBezTo>
                  <a:pt x="628" y="1198"/>
                  <a:pt x="647" y="1210"/>
                  <a:pt x="655" y="1228"/>
                </a:cubicBezTo>
                <a:cubicBezTo>
                  <a:pt x="661" y="1241"/>
                  <a:pt x="662" y="1255"/>
                  <a:pt x="657" y="1269"/>
                </a:cubicBezTo>
                <a:cubicBezTo>
                  <a:pt x="653" y="1282"/>
                  <a:pt x="643" y="1293"/>
                  <a:pt x="630" y="1299"/>
                </a:cubicBezTo>
                <a:cubicBezTo>
                  <a:pt x="623" y="1302"/>
                  <a:pt x="616" y="1304"/>
                  <a:pt x="608" y="1304"/>
                </a:cubicBezTo>
                <a:cubicBezTo>
                  <a:pt x="588" y="1304"/>
                  <a:pt x="569" y="1292"/>
                  <a:pt x="560" y="1274"/>
                </a:cubicBezTo>
                <a:cubicBezTo>
                  <a:pt x="548" y="1248"/>
                  <a:pt x="559" y="1216"/>
                  <a:pt x="585" y="1204"/>
                </a:cubicBezTo>
                <a:cubicBezTo>
                  <a:pt x="592" y="1200"/>
                  <a:pt x="600" y="1198"/>
                  <a:pt x="608" y="1198"/>
                </a:cubicBezTo>
                <a:close/>
                <a:moveTo>
                  <a:pt x="410" y="1139"/>
                </a:moveTo>
                <a:cubicBezTo>
                  <a:pt x="402" y="1143"/>
                  <a:pt x="397" y="1150"/>
                  <a:pt x="394" y="1159"/>
                </a:cubicBezTo>
                <a:cubicBezTo>
                  <a:pt x="390" y="1168"/>
                  <a:pt x="391" y="1179"/>
                  <a:pt x="395" y="1188"/>
                </a:cubicBezTo>
                <a:cubicBezTo>
                  <a:pt x="401" y="1201"/>
                  <a:pt x="415" y="1210"/>
                  <a:pt x="430" y="1210"/>
                </a:cubicBezTo>
                <a:cubicBezTo>
                  <a:pt x="436" y="1210"/>
                  <a:pt x="441" y="1209"/>
                  <a:pt x="446" y="1206"/>
                </a:cubicBezTo>
                <a:cubicBezTo>
                  <a:pt x="456" y="1202"/>
                  <a:pt x="463" y="1194"/>
                  <a:pt x="466" y="1184"/>
                </a:cubicBezTo>
                <a:cubicBezTo>
                  <a:pt x="469" y="1175"/>
                  <a:pt x="469" y="1164"/>
                  <a:pt x="464" y="1155"/>
                </a:cubicBezTo>
                <a:cubicBezTo>
                  <a:pt x="458" y="1142"/>
                  <a:pt x="444" y="1133"/>
                  <a:pt x="430" y="1133"/>
                </a:cubicBezTo>
                <a:cubicBezTo>
                  <a:pt x="425" y="1133"/>
                  <a:pt x="421" y="1134"/>
                  <a:pt x="417" y="1135"/>
                </a:cubicBezTo>
                <a:cubicBezTo>
                  <a:pt x="179" y="645"/>
                  <a:pt x="179" y="645"/>
                  <a:pt x="179" y="645"/>
                </a:cubicBezTo>
                <a:cubicBezTo>
                  <a:pt x="178" y="644"/>
                  <a:pt x="178" y="644"/>
                  <a:pt x="178" y="644"/>
                </a:cubicBezTo>
                <a:cubicBezTo>
                  <a:pt x="0" y="581"/>
                  <a:pt x="0" y="581"/>
                  <a:pt x="0" y="581"/>
                </a:cubicBezTo>
                <a:cubicBezTo>
                  <a:pt x="0" y="589"/>
                  <a:pt x="0" y="589"/>
                  <a:pt x="0" y="589"/>
                </a:cubicBezTo>
                <a:cubicBezTo>
                  <a:pt x="173" y="650"/>
                  <a:pt x="173" y="650"/>
                  <a:pt x="173" y="650"/>
                </a:cubicBezTo>
                <a:lnTo>
                  <a:pt x="410" y="1139"/>
                </a:lnTo>
                <a:close/>
                <a:moveTo>
                  <a:pt x="430" y="1140"/>
                </a:moveTo>
                <a:cubicBezTo>
                  <a:pt x="442" y="1140"/>
                  <a:pt x="453" y="1147"/>
                  <a:pt x="458" y="1158"/>
                </a:cubicBezTo>
                <a:cubicBezTo>
                  <a:pt x="461" y="1166"/>
                  <a:pt x="462" y="1174"/>
                  <a:pt x="459" y="1182"/>
                </a:cubicBezTo>
                <a:cubicBezTo>
                  <a:pt x="456" y="1190"/>
                  <a:pt x="451" y="1196"/>
                  <a:pt x="443" y="1199"/>
                </a:cubicBezTo>
                <a:cubicBezTo>
                  <a:pt x="439" y="1201"/>
                  <a:pt x="434" y="1202"/>
                  <a:pt x="430" y="1202"/>
                </a:cubicBezTo>
                <a:cubicBezTo>
                  <a:pt x="418" y="1202"/>
                  <a:pt x="407" y="1195"/>
                  <a:pt x="402" y="1185"/>
                </a:cubicBezTo>
                <a:cubicBezTo>
                  <a:pt x="398" y="1177"/>
                  <a:pt x="398" y="1169"/>
                  <a:pt x="401" y="1161"/>
                </a:cubicBezTo>
                <a:cubicBezTo>
                  <a:pt x="403" y="1153"/>
                  <a:pt x="409" y="1147"/>
                  <a:pt x="416" y="1143"/>
                </a:cubicBezTo>
                <a:cubicBezTo>
                  <a:pt x="421" y="1141"/>
                  <a:pt x="425" y="1140"/>
                  <a:pt x="430" y="1140"/>
                </a:cubicBezTo>
                <a:close/>
                <a:moveTo>
                  <a:pt x="493" y="75"/>
                </a:moveTo>
                <a:cubicBezTo>
                  <a:pt x="498" y="76"/>
                  <a:pt x="502" y="77"/>
                  <a:pt x="506" y="77"/>
                </a:cubicBezTo>
                <a:cubicBezTo>
                  <a:pt x="512" y="77"/>
                  <a:pt x="517" y="76"/>
                  <a:pt x="522" y="74"/>
                </a:cubicBezTo>
                <a:cubicBezTo>
                  <a:pt x="569" y="174"/>
                  <a:pt x="569" y="174"/>
                  <a:pt x="569" y="174"/>
                </a:cubicBezTo>
                <a:cubicBezTo>
                  <a:pt x="645" y="201"/>
                  <a:pt x="645" y="201"/>
                  <a:pt x="645" y="201"/>
                </a:cubicBezTo>
                <a:cubicBezTo>
                  <a:pt x="636" y="231"/>
                  <a:pt x="652" y="264"/>
                  <a:pt x="683" y="275"/>
                </a:cubicBezTo>
                <a:cubicBezTo>
                  <a:pt x="689" y="277"/>
                  <a:pt x="696" y="278"/>
                  <a:pt x="703" y="278"/>
                </a:cubicBezTo>
                <a:cubicBezTo>
                  <a:pt x="727" y="278"/>
                  <a:pt x="749" y="264"/>
                  <a:pt x="758" y="241"/>
                </a:cubicBezTo>
                <a:cubicBezTo>
                  <a:pt x="826" y="266"/>
                  <a:pt x="826" y="266"/>
                  <a:pt x="826" y="266"/>
                </a:cubicBezTo>
                <a:cubicBezTo>
                  <a:pt x="822" y="285"/>
                  <a:pt x="832" y="305"/>
                  <a:pt x="851" y="311"/>
                </a:cubicBezTo>
                <a:cubicBezTo>
                  <a:pt x="855" y="313"/>
                  <a:pt x="859" y="314"/>
                  <a:pt x="864" y="314"/>
                </a:cubicBezTo>
                <a:cubicBezTo>
                  <a:pt x="880" y="314"/>
                  <a:pt x="895" y="303"/>
                  <a:pt x="900" y="288"/>
                </a:cubicBezTo>
                <a:cubicBezTo>
                  <a:pt x="903" y="278"/>
                  <a:pt x="903" y="268"/>
                  <a:pt x="898" y="259"/>
                </a:cubicBezTo>
                <a:cubicBezTo>
                  <a:pt x="894" y="249"/>
                  <a:pt x="886" y="243"/>
                  <a:pt x="876" y="239"/>
                </a:cubicBezTo>
                <a:cubicBezTo>
                  <a:pt x="872" y="238"/>
                  <a:pt x="868" y="237"/>
                  <a:pt x="864" y="237"/>
                </a:cubicBezTo>
                <a:cubicBezTo>
                  <a:pt x="849" y="237"/>
                  <a:pt x="835" y="246"/>
                  <a:pt x="829" y="259"/>
                </a:cubicBezTo>
                <a:cubicBezTo>
                  <a:pt x="760" y="234"/>
                  <a:pt x="760" y="234"/>
                  <a:pt x="760" y="234"/>
                </a:cubicBezTo>
                <a:cubicBezTo>
                  <a:pt x="764" y="220"/>
                  <a:pt x="763" y="206"/>
                  <a:pt x="757" y="192"/>
                </a:cubicBezTo>
                <a:cubicBezTo>
                  <a:pt x="750" y="178"/>
                  <a:pt x="738" y="167"/>
                  <a:pt x="723" y="162"/>
                </a:cubicBezTo>
                <a:cubicBezTo>
                  <a:pt x="716" y="159"/>
                  <a:pt x="709" y="158"/>
                  <a:pt x="703" y="158"/>
                </a:cubicBezTo>
                <a:cubicBezTo>
                  <a:pt x="679" y="158"/>
                  <a:pt x="657" y="172"/>
                  <a:pt x="648" y="194"/>
                </a:cubicBezTo>
                <a:cubicBezTo>
                  <a:pt x="575" y="168"/>
                  <a:pt x="575" y="168"/>
                  <a:pt x="575" y="168"/>
                </a:cubicBezTo>
                <a:cubicBezTo>
                  <a:pt x="528" y="70"/>
                  <a:pt x="528" y="70"/>
                  <a:pt x="528" y="70"/>
                </a:cubicBezTo>
                <a:cubicBezTo>
                  <a:pt x="535" y="65"/>
                  <a:pt x="540" y="59"/>
                  <a:pt x="542" y="51"/>
                </a:cubicBezTo>
                <a:cubicBezTo>
                  <a:pt x="546" y="42"/>
                  <a:pt x="545" y="31"/>
                  <a:pt x="541" y="22"/>
                </a:cubicBezTo>
                <a:cubicBezTo>
                  <a:pt x="536" y="13"/>
                  <a:pt x="529" y="6"/>
                  <a:pt x="519" y="2"/>
                </a:cubicBezTo>
                <a:cubicBezTo>
                  <a:pt x="515" y="1"/>
                  <a:pt x="511" y="0"/>
                  <a:pt x="506" y="0"/>
                </a:cubicBezTo>
                <a:cubicBezTo>
                  <a:pt x="490" y="0"/>
                  <a:pt x="475" y="10"/>
                  <a:pt x="470" y="26"/>
                </a:cubicBezTo>
                <a:cubicBezTo>
                  <a:pt x="467" y="35"/>
                  <a:pt x="467" y="46"/>
                  <a:pt x="472" y="55"/>
                </a:cubicBezTo>
                <a:cubicBezTo>
                  <a:pt x="476" y="64"/>
                  <a:pt x="484" y="71"/>
                  <a:pt x="493" y="75"/>
                </a:cubicBezTo>
                <a:close/>
                <a:moveTo>
                  <a:pt x="834" y="265"/>
                </a:moveTo>
                <a:cubicBezTo>
                  <a:pt x="839" y="253"/>
                  <a:pt x="851" y="244"/>
                  <a:pt x="864" y="244"/>
                </a:cubicBezTo>
                <a:cubicBezTo>
                  <a:pt x="867" y="244"/>
                  <a:pt x="871" y="245"/>
                  <a:pt x="874" y="246"/>
                </a:cubicBezTo>
                <a:cubicBezTo>
                  <a:pt x="882" y="249"/>
                  <a:pt x="888" y="254"/>
                  <a:pt x="892" y="262"/>
                </a:cubicBezTo>
                <a:cubicBezTo>
                  <a:pt x="895" y="269"/>
                  <a:pt x="896" y="278"/>
                  <a:pt x="893" y="286"/>
                </a:cubicBezTo>
                <a:cubicBezTo>
                  <a:pt x="889" y="298"/>
                  <a:pt x="877" y="306"/>
                  <a:pt x="864" y="306"/>
                </a:cubicBezTo>
                <a:cubicBezTo>
                  <a:pt x="860" y="306"/>
                  <a:pt x="857" y="306"/>
                  <a:pt x="853" y="304"/>
                </a:cubicBezTo>
                <a:cubicBezTo>
                  <a:pt x="837" y="299"/>
                  <a:pt x="829" y="281"/>
                  <a:pt x="834" y="265"/>
                </a:cubicBezTo>
                <a:close/>
                <a:moveTo>
                  <a:pt x="653" y="201"/>
                </a:moveTo>
                <a:cubicBezTo>
                  <a:pt x="660" y="180"/>
                  <a:pt x="680" y="166"/>
                  <a:pt x="703" y="166"/>
                </a:cubicBezTo>
                <a:cubicBezTo>
                  <a:pt x="709" y="166"/>
                  <a:pt x="714" y="167"/>
                  <a:pt x="720" y="169"/>
                </a:cubicBezTo>
                <a:cubicBezTo>
                  <a:pt x="733" y="173"/>
                  <a:pt x="744" y="183"/>
                  <a:pt x="750" y="196"/>
                </a:cubicBezTo>
                <a:cubicBezTo>
                  <a:pt x="756" y="208"/>
                  <a:pt x="757" y="223"/>
                  <a:pt x="752" y="236"/>
                </a:cubicBezTo>
                <a:cubicBezTo>
                  <a:pt x="745" y="257"/>
                  <a:pt x="725" y="271"/>
                  <a:pt x="703" y="271"/>
                </a:cubicBezTo>
                <a:cubicBezTo>
                  <a:pt x="697" y="271"/>
                  <a:pt x="691" y="270"/>
                  <a:pt x="685" y="268"/>
                </a:cubicBezTo>
                <a:cubicBezTo>
                  <a:pt x="658" y="258"/>
                  <a:pt x="643" y="228"/>
                  <a:pt x="653" y="201"/>
                </a:cubicBezTo>
                <a:close/>
                <a:moveTo>
                  <a:pt x="477" y="28"/>
                </a:moveTo>
                <a:cubicBezTo>
                  <a:pt x="481" y="16"/>
                  <a:pt x="493" y="8"/>
                  <a:pt x="506" y="8"/>
                </a:cubicBezTo>
                <a:cubicBezTo>
                  <a:pt x="510" y="8"/>
                  <a:pt x="513" y="8"/>
                  <a:pt x="517" y="9"/>
                </a:cubicBezTo>
                <a:cubicBezTo>
                  <a:pt x="524" y="12"/>
                  <a:pt x="531" y="18"/>
                  <a:pt x="534" y="25"/>
                </a:cubicBezTo>
                <a:cubicBezTo>
                  <a:pt x="538" y="33"/>
                  <a:pt x="538" y="41"/>
                  <a:pt x="535" y="49"/>
                </a:cubicBezTo>
                <a:cubicBezTo>
                  <a:pt x="531" y="61"/>
                  <a:pt x="519" y="69"/>
                  <a:pt x="506" y="69"/>
                </a:cubicBezTo>
                <a:cubicBezTo>
                  <a:pt x="503" y="69"/>
                  <a:pt x="499" y="69"/>
                  <a:pt x="496" y="68"/>
                </a:cubicBezTo>
                <a:cubicBezTo>
                  <a:pt x="488" y="65"/>
                  <a:pt x="482" y="59"/>
                  <a:pt x="478" y="52"/>
                </a:cubicBezTo>
                <a:cubicBezTo>
                  <a:pt x="475" y="44"/>
                  <a:pt x="474" y="36"/>
                  <a:pt x="477" y="28"/>
                </a:cubicBezTo>
                <a:close/>
                <a:moveTo>
                  <a:pt x="502" y="616"/>
                </a:moveTo>
                <a:cubicBezTo>
                  <a:pt x="545" y="625"/>
                  <a:pt x="545" y="625"/>
                  <a:pt x="545" y="625"/>
                </a:cubicBezTo>
                <a:cubicBezTo>
                  <a:pt x="965" y="425"/>
                  <a:pt x="965" y="425"/>
                  <a:pt x="965" y="425"/>
                </a:cubicBezTo>
                <a:cubicBezTo>
                  <a:pt x="974" y="440"/>
                  <a:pt x="994" y="447"/>
                  <a:pt x="1010" y="439"/>
                </a:cubicBezTo>
                <a:cubicBezTo>
                  <a:pt x="1028" y="431"/>
                  <a:pt x="1035" y="410"/>
                  <a:pt x="1027" y="393"/>
                </a:cubicBezTo>
                <a:cubicBezTo>
                  <a:pt x="1018" y="375"/>
                  <a:pt x="998" y="368"/>
                  <a:pt x="980" y="376"/>
                </a:cubicBezTo>
                <a:cubicBezTo>
                  <a:pt x="965" y="384"/>
                  <a:pt x="957" y="402"/>
                  <a:pt x="962" y="418"/>
                </a:cubicBezTo>
                <a:cubicBezTo>
                  <a:pt x="544" y="618"/>
                  <a:pt x="544" y="618"/>
                  <a:pt x="544" y="618"/>
                </a:cubicBezTo>
                <a:cubicBezTo>
                  <a:pt x="507" y="609"/>
                  <a:pt x="507" y="609"/>
                  <a:pt x="507" y="609"/>
                </a:cubicBezTo>
                <a:cubicBezTo>
                  <a:pt x="379" y="339"/>
                  <a:pt x="379" y="339"/>
                  <a:pt x="379" y="339"/>
                </a:cubicBezTo>
                <a:cubicBezTo>
                  <a:pt x="0" y="204"/>
                  <a:pt x="0" y="204"/>
                  <a:pt x="0" y="204"/>
                </a:cubicBezTo>
                <a:cubicBezTo>
                  <a:pt x="0" y="212"/>
                  <a:pt x="0" y="212"/>
                  <a:pt x="0" y="212"/>
                </a:cubicBezTo>
                <a:cubicBezTo>
                  <a:pt x="373" y="345"/>
                  <a:pt x="373" y="345"/>
                  <a:pt x="373" y="345"/>
                </a:cubicBezTo>
                <a:lnTo>
                  <a:pt x="502" y="616"/>
                </a:lnTo>
                <a:close/>
                <a:moveTo>
                  <a:pt x="1628" y="2553"/>
                </a:moveTo>
                <a:cubicBezTo>
                  <a:pt x="1680" y="2411"/>
                  <a:pt x="1680" y="2411"/>
                  <a:pt x="1680" y="2411"/>
                </a:cubicBezTo>
                <a:cubicBezTo>
                  <a:pt x="1640" y="2326"/>
                  <a:pt x="1640" y="2326"/>
                  <a:pt x="1640" y="2326"/>
                </a:cubicBezTo>
                <a:cubicBezTo>
                  <a:pt x="1696" y="2168"/>
                  <a:pt x="1696" y="2168"/>
                  <a:pt x="1696" y="2168"/>
                </a:cubicBezTo>
                <a:cubicBezTo>
                  <a:pt x="1663" y="2100"/>
                  <a:pt x="1663" y="2100"/>
                  <a:pt x="1663" y="2100"/>
                </a:cubicBezTo>
                <a:cubicBezTo>
                  <a:pt x="1687" y="2023"/>
                  <a:pt x="1687" y="2023"/>
                  <a:pt x="1687" y="2023"/>
                </a:cubicBezTo>
                <a:cubicBezTo>
                  <a:pt x="1835" y="1952"/>
                  <a:pt x="1835" y="1952"/>
                  <a:pt x="1835" y="1952"/>
                </a:cubicBezTo>
                <a:cubicBezTo>
                  <a:pt x="1855" y="1902"/>
                  <a:pt x="1855" y="1902"/>
                  <a:pt x="1855" y="1902"/>
                </a:cubicBezTo>
                <a:cubicBezTo>
                  <a:pt x="1910" y="1877"/>
                  <a:pt x="1910" y="1877"/>
                  <a:pt x="1910" y="1877"/>
                </a:cubicBezTo>
                <a:cubicBezTo>
                  <a:pt x="1916" y="1888"/>
                  <a:pt x="1929" y="1895"/>
                  <a:pt x="1942" y="1895"/>
                </a:cubicBezTo>
                <a:cubicBezTo>
                  <a:pt x="1948" y="1895"/>
                  <a:pt x="1954" y="1894"/>
                  <a:pt x="1959" y="1892"/>
                </a:cubicBezTo>
                <a:cubicBezTo>
                  <a:pt x="1978" y="1883"/>
                  <a:pt x="1986" y="1860"/>
                  <a:pt x="1977" y="1841"/>
                </a:cubicBezTo>
                <a:cubicBezTo>
                  <a:pt x="1971" y="1827"/>
                  <a:pt x="1957" y="1819"/>
                  <a:pt x="1942" y="1819"/>
                </a:cubicBezTo>
                <a:cubicBezTo>
                  <a:pt x="1937" y="1819"/>
                  <a:pt x="1931" y="1820"/>
                  <a:pt x="1926" y="1822"/>
                </a:cubicBezTo>
                <a:cubicBezTo>
                  <a:pt x="1908" y="1831"/>
                  <a:pt x="1900" y="1852"/>
                  <a:pt x="1906" y="1870"/>
                </a:cubicBezTo>
                <a:cubicBezTo>
                  <a:pt x="1849" y="1896"/>
                  <a:pt x="1849" y="1896"/>
                  <a:pt x="1849" y="1896"/>
                </a:cubicBezTo>
                <a:cubicBezTo>
                  <a:pt x="1829" y="1947"/>
                  <a:pt x="1829" y="1947"/>
                  <a:pt x="1829" y="1947"/>
                </a:cubicBezTo>
                <a:cubicBezTo>
                  <a:pt x="1681" y="2018"/>
                  <a:pt x="1681" y="2018"/>
                  <a:pt x="1681" y="2018"/>
                </a:cubicBezTo>
                <a:cubicBezTo>
                  <a:pt x="1655" y="2100"/>
                  <a:pt x="1655" y="2100"/>
                  <a:pt x="1655" y="2100"/>
                </a:cubicBezTo>
                <a:cubicBezTo>
                  <a:pt x="1688" y="2168"/>
                  <a:pt x="1688" y="2168"/>
                  <a:pt x="1688" y="2168"/>
                </a:cubicBezTo>
                <a:cubicBezTo>
                  <a:pt x="1632" y="2327"/>
                  <a:pt x="1632" y="2327"/>
                  <a:pt x="1632" y="2327"/>
                </a:cubicBezTo>
                <a:cubicBezTo>
                  <a:pt x="1672" y="2412"/>
                  <a:pt x="1672" y="2412"/>
                  <a:pt x="1672" y="2412"/>
                </a:cubicBezTo>
                <a:cubicBezTo>
                  <a:pt x="1623" y="2548"/>
                  <a:pt x="1623" y="2548"/>
                  <a:pt x="1623" y="2548"/>
                </a:cubicBezTo>
                <a:cubicBezTo>
                  <a:pt x="1389" y="2659"/>
                  <a:pt x="1389" y="2659"/>
                  <a:pt x="1389" y="2659"/>
                </a:cubicBezTo>
                <a:cubicBezTo>
                  <a:pt x="1406" y="2659"/>
                  <a:pt x="1406" y="2659"/>
                  <a:pt x="1406" y="2659"/>
                </a:cubicBezTo>
                <a:cubicBezTo>
                  <a:pt x="1627" y="2554"/>
                  <a:pt x="1627" y="2554"/>
                  <a:pt x="1627" y="2554"/>
                </a:cubicBezTo>
                <a:lnTo>
                  <a:pt x="1628" y="2553"/>
                </a:lnTo>
                <a:close/>
                <a:moveTo>
                  <a:pt x="1929" y="1829"/>
                </a:moveTo>
                <a:cubicBezTo>
                  <a:pt x="1933" y="1827"/>
                  <a:pt x="1938" y="1826"/>
                  <a:pt x="1942" y="1826"/>
                </a:cubicBezTo>
                <a:cubicBezTo>
                  <a:pt x="1954" y="1826"/>
                  <a:pt x="1965" y="1833"/>
                  <a:pt x="1970" y="1844"/>
                </a:cubicBezTo>
                <a:cubicBezTo>
                  <a:pt x="1978" y="1859"/>
                  <a:pt x="1971" y="1878"/>
                  <a:pt x="1956" y="1885"/>
                </a:cubicBezTo>
                <a:cubicBezTo>
                  <a:pt x="1951" y="1887"/>
                  <a:pt x="1947" y="1888"/>
                  <a:pt x="1942" y="1888"/>
                </a:cubicBezTo>
                <a:cubicBezTo>
                  <a:pt x="1931" y="1888"/>
                  <a:pt x="1920" y="1881"/>
                  <a:pt x="1914" y="1870"/>
                </a:cubicBezTo>
                <a:cubicBezTo>
                  <a:pt x="1907" y="1855"/>
                  <a:pt x="1914" y="1836"/>
                  <a:pt x="1929" y="1829"/>
                </a:cubicBezTo>
                <a:close/>
                <a:moveTo>
                  <a:pt x="1904" y="2159"/>
                </a:moveTo>
                <a:cubicBezTo>
                  <a:pt x="1911" y="2171"/>
                  <a:pt x="1924" y="2178"/>
                  <a:pt x="1937" y="2178"/>
                </a:cubicBezTo>
                <a:cubicBezTo>
                  <a:pt x="1943" y="2178"/>
                  <a:pt x="1949" y="2177"/>
                  <a:pt x="1954" y="2174"/>
                </a:cubicBezTo>
                <a:cubicBezTo>
                  <a:pt x="1963" y="2170"/>
                  <a:pt x="1970" y="2162"/>
                  <a:pt x="1973" y="2152"/>
                </a:cubicBezTo>
                <a:cubicBezTo>
                  <a:pt x="1977" y="2143"/>
                  <a:pt x="1976" y="2132"/>
                  <a:pt x="1972" y="2123"/>
                </a:cubicBezTo>
                <a:cubicBezTo>
                  <a:pt x="1965" y="2110"/>
                  <a:pt x="1952" y="2101"/>
                  <a:pt x="1937" y="2101"/>
                </a:cubicBezTo>
                <a:cubicBezTo>
                  <a:pt x="1931" y="2101"/>
                  <a:pt x="1926" y="2102"/>
                  <a:pt x="1921" y="2105"/>
                </a:cubicBezTo>
                <a:cubicBezTo>
                  <a:pt x="1903" y="2113"/>
                  <a:pt x="1894" y="2134"/>
                  <a:pt x="1901" y="2152"/>
                </a:cubicBezTo>
                <a:cubicBezTo>
                  <a:pt x="1849" y="2176"/>
                  <a:pt x="1849" y="2176"/>
                  <a:pt x="1849" y="2176"/>
                </a:cubicBezTo>
                <a:cubicBezTo>
                  <a:pt x="1785" y="2355"/>
                  <a:pt x="1785" y="2355"/>
                  <a:pt x="1785" y="2355"/>
                </a:cubicBezTo>
                <a:cubicBezTo>
                  <a:pt x="1899" y="2594"/>
                  <a:pt x="1899" y="2594"/>
                  <a:pt x="1899" y="2594"/>
                </a:cubicBezTo>
                <a:cubicBezTo>
                  <a:pt x="1881" y="2638"/>
                  <a:pt x="1881" y="2638"/>
                  <a:pt x="1881" y="2638"/>
                </a:cubicBezTo>
                <a:cubicBezTo>
                  <a:pt x="1837" y="2659"/>
                  <a:pt x="1837" y="2659"/>
                  <a:pt x="1837" y="2659"/>
                </a:cubicBezTo>
                <a:cubicBezTo>
                  <a:pt x="1855" y="2659"/>
                  <a:pt x="1855" y="2659"/>
                  <a:pt x="1855" y="2659"/>
                </a:cubicBezTo>
                <a:cubicBezTo>
                  <a:pt x="1887" y="2644"/>
                  <a:pt x="1887" y="2644"/>
                  <a:pt x="1887" y="2644"/>
                </a:cubicBezTo>
                <a:cubicBezTo>
                  <a:pt x="1907" y="2594"/>
                  <a:pt x="1907" y="2594"/>
                  <a:pt x="1907" y="2594"/>
                </a:cubicBezTo>
                <a:cubicBezTo>
                  <a:pt x="1793" y="2354"/>
                  <a:pt x="1793" y="2354"/>
                  <a:pt x="1793" y="2354"/>
                </a:cubicBezTo>
                <a:cubicBezTo>
                  <a:pt x="1855" y="2181"/>
                  <a:pt x="1855" y="2181"/>
                  <a:pt x="1855" y="2181"/>
                </a:cubicBezTo>
                <a:lnTo>
                  <a:pt x="1904" y="2159"/>
                </a:lnTo>
                <a:close/>
                <a:moveTo>
                  <a:pt x="1924" y="2111"/>
                </a:moveTo>
                <a:cubicBezTo>
                  <a:pt x="1928" y="2109"/>
                  <a:pt x="1932" y="2108"/>
                  <a:pt x="1937" y="2108"/>
                </a:cubicBezTo>
                <a:cubicBezTo>
                  <a:pt x="1949" y="2108"/>
                  <a:pt x="1960" y="2115"/>
                  <a:pt x="1965" y="2126"/>
                </a:cubicBezTo>
                <a:cubicBezTo>
                  <a:pt x="1969" y="2134"/>
                  <a:pt x="1969" y="2142"/>
                  <a:pt x="1966" y="2150"/>
                </a:cubicBezTo>
                <a:cubicBezTo>
                  <a:pt x="1964" y="2158"/>
                  <a:pt x="1958" y="2164"/>
                  <a:pt x="1951" y="2167"/>
                </a:cubicBezTo>
                <a:cubicBezTo>
                  <a:pt x="1946" y="2169"/>
                  <a:pt x="1942" y="2170"/>
                  <a:pt x="1937" y="2170"/>
                </a:cubicBezTo>
                <a:cubicBezTo>
                  <a:pt x="1925" y="2170"/>
                  <a:pt x="1914" y="2163"/>
                  <a:pt x="1909" y="2153"/>
                </a:cubicBezTo>
                <a:cubicBezTo>
                  <a:pt x="1902" y="2137"/>
                  <a:pt x="1908" y="2119"/>
                  <a:pt x="1924" y="2111"/>
                </a:cubicBezTo>
                <a:close/>
                <a:moveTo>
                  <a:pt x="1866" y="2576"/>
                </a:moveTo>
                <a:cubicBezTo>
                  <a:pt x="1751" y="2336"/>
                  <a:pt x="1751" y="2336"/>
                  <a:pt x="1751" y="2336"/>
                </a:cubicBezTo>
                <a:cubicBezTo>
                  <a:pt x="1802" y="2184"/>
                  <a:pt x="1802" y="2184"/>
                  <a:pt x="1802" y="2184"/>
                </a:cubicBezTo>
                <a:cubicBezTo>
                  <a:pt x="1810" y="2186"/>
                  <a:pt x="1818" y="2185"/>
                  <a:pt x="1826" y="2182"/>
                </a:cubicBezTo>
                <a:cubicBezTo>
                  <a:pt x="1843" y="2173"/>
                  <a:pt x="1850" y="2153"/>
                  <a:pt x="1842" y="2135"/>
                </a:cubicBezTo>
                <a:cubicBezTo>
                  <a:pt x="1834" y="2118"/>
                  <a:pt x="1813" y="2111"/>
                  <a:pt x="1796" y="2119"/>
                </a:cubicBezTo>
                <a:cubicBezTo>
                  <a:pt x="1779" y="2127"/>
                  <a:pt x="1771" y="2148"/>
                  <a:pt x="1779" y="2165"/>
                </a:cubicBezTo>
                <a:cubicBezTo>
                  <a:pt x="1783" y="2173"/>
                  <a:pt x="1789" y="2178"/>
                  <a:pt x="1795" y="2182"/>
                </a:cubicBezTo>
                <a:cubicBezTo>
                  <a:pt x="1743" y="2337"/>
                  <a:pt x="1743" y="2337"/>
                  <a:pt x="1743" y="2337"/>
                </a:cubicBezTo>
                <a:cubicBezTo>
                  <a:pt x="1858" y="2576"/>
                  <a:pt x="1858" y="2576"/>
                  <a:pt x="1858" y="2576"/>
                </a:cubicBezTo>
                <a:cubicBezTo>
                  <a:pt x="1837" y="2626"/>
                  <a:pt x="1837" y="2626"/>
                  <a:pt x="1837" y="2626"/>
                </a:cubicBezTo>
                <a:cubicBezTo>
                  <a:pt x="1768" y="2659"/>
                  <a:pt x="1768" y="2659"/>
                  <a:pt x="1768" y="2659"/>
                </a:cubicBezTo>
                <a:cubicBezTo>
                  <a:pt x="1786" y="2659"/>
                  <a:pt x="1786" y="2659"/>
                  <a:pt x="1786" y="2659"/>
                </a:cubicBezTo>
                <a:cubicBezTo>
                  <a:pt x="1843" y="2632"/>
                  <a:pt x="1843" y="2632"/>
                  <a:pt x="1843" y="2632"/>
                </a:cubicBezTo>
                <a:lnTo>
                  <a:pt x="1866" y="2576"/>
                </a:lnTo>
                <a:close/>
                <a:moveTo>
                  <a:pt x="1562" y="2659"/>
                </a:moveTo>
                <a:cubicBezTo>
                  <a:pt x="1595" y="2659"/>
                  <a:pt x="1595" y="2659"/>
                  <a:pt x="1595" y="2659"/>
                </a:cubicBezTo>
                <a:cubicBezTo>
                  <a:pt x="1575" y="2653"/>
                  <a:pt x="1575" y="2653"/>
                  <a:pt x="1575" y="2653"/>
                </a:cubicBezTo>
                <a:lnTo>
                  <a:pt x="1562" y="2659"/>
                </a:lnTo>
                <a:close/>
                <a:moveTo>
                  <a:pt x="1308" y="2624"/>
                </a:moveTo>
                <a:cubicBezTo>
                  <a:pt x="1457" y="2191"/>
                  <a:pt x="1457" y="2191"/>
                  <a:pt x="1457" y="2191"/>
                </a:cubicBezTo>
                <a:cubicBezTo>
                  <a:pt x="1519" y="2162"/>
                  <a:pt x="1519" y="2162"/>
                  <a:pt x="1519" y="2162"/>
                </a:cubicBezTo>
                <a:cubicBezTo>
                  <a:pt x="1526" y="2173"/>
                  <a:pt x="1538" y="2181"/>
                  <a:pt x="1552" y="2181"/>
                </a:cubicBezTo>
                <a:cubicBezTo>
                  <a:pt x="1557" y="2181"/>
                  <a:pt x="1563" y="2179"/>
                  <a:pt x="1568" y="2177"/>
                </a:cubicBezTo>
                <a:cubicBezTo>
                  <a:pt x="1577" y="2173"/>
                  <a:pt x="1584" y="2165"/>
                  <a:pt x="1588" y="2155"/>
                </a:cubicBezTo>
                <a:cubicBezTo>
                  <a:pt x="1591" y="2145"/>
                  <a:pt x="1591" y="2135"/>
                  <a:pt x="1586" y="2126"/>
                </a:cubicBezTo>
                <a:cubicBezTo>
                  <a:pt x="1580" y="2113"/>
                  <a:pt x="1566" y="2104"/>
                  <a:pt x="1552" y="2104"/>
                </a:cubicBezTo>
                <a:cubicBezTo>
                  <a:pt x="1546" y="2104"/>
                  <a:pt x="1540" y="2105"/>
                  <a:pt x="1535" y="2108"/>
                </a:cubicBezTo>
                <a:cubicBezTo>
                  <a:pt x="1526" y="2112"/>
                  <a:pt x="1519" y="2120"/>
                  <a:pt x="1515" y="2129"/>
                </a:cubicBezTo>
                <a:cubicBezTo>
                  <a:pt x="1512" y="2138"/>
                  <a:pt x="1513" y="2147"/>
                  <a:pt x="1516" y="2155"/>
                </a:cubicBezTo>
                <a:cubicBezTo>
                  <a:pt x="1451" y="2185"/>
                  <a:pt x="1451" y="2185"/>
                  <a:pt x="1451" y="2185"/>
                </a:cubicBezTo>
                <a:cubicBezTo>
                  <a:pt x="1302" y="2618"/>
                  <a:pt x="1302" y="2618"/>
                  <a:pt x="1302" y="2618"/>
                </a:cubicBezTo>
                <a:cubicBezTo>
                  <a:pt x="1217" y="2659"/>
                  <a:pt x="1217" y="2659"/>
                  <a:pt x="1217" y="2659"/>
                </a:cubicBezTo>
                <a:cubicBezTo>
                  <a:pt x="1234" y="2659"/>
                  <a:pt x="1234" y="2659"/>
                  <a:pt x="1234" y="2659"/>
                </a:cubicBezTo>
                <a:cubicBezTo>
                  <a:pt x="1306" y="2624"/>
                  <a:pt x="1306" y="2624"/>
                  <a:pt x="1306" y="2624"/>
                </a:cubicBezTo>
                <a:lnTo>
                  <a:pt x="1308" y="2624"/>
                </a:lnTo>
                <a:close/>
                <a:moveTo>
                  <a:pt x="1522" y="2132"/>
                </a:moveTo>
                <a:cubicBezTo>
                  <a:pt x="1525" y="2124"/>
                  <a:pt x="1531" y="2118"/>
                  <a:pt x="1538" y="2114"/>
                </a:cubicBezTo>
                <a:cubicBezTo>
                  <a:pt x="1543" y="2112"/>
                  <a:pt x="1547" y="2111"/>
                  <a:pt x="1552" y="2111"/>
                </a:cubicBezTo>
                <a:cubicBezTo>
                  <a:pt x="1564" y="2111"/>
                  <a:pt x="1575" y="2118"/>
                  <a:pt x="1580" y="2129"/>
                </a:cubicBezTo>
                <a:cubicBezTo>
                  <a:pt x="1583" y="2136"/>
                  <a:pt x="1584" y="2145"/>
                  <a:pt x="1581" y="2153"/>
                </a:cubicBezTo>
                <a:cubicBezTo>
                  <a:pt x="1578" y="2160"/>
                  <a:pt x="1572" y="2167"/>
                  <a:pt x="1565" y="2170"/>
                </a:cubicBezTo>
                <a:cubicBezTo>
                  <a:pt x="1561" y="2172"/>
                  <a:pt x="1556" y="2173"/>
                  <a:pt x="1552" y="2173"/>
                </a:cubicBezTo>
                <a:cubicBezTo>
                  <a:pt x="1540" y="2173"/>
                  <a:pt x="1529" y="2166"/>
                  <a:pt x="1524" y="2156"/>
                </a:cubicBezTo>
                <a:cubicBezTo>
                  <a:pt x="1520" y="2148"/>
                  <a:pt x="1520" y="2140"/>
                  <a:pt x="1522" y="2132"/>
                </a:cubicBezTo>
                <a:close/>
                <a:moveTo>
                  <a:pt x="1688" y="2100"/>
                </a:moveTo>
                <a:cubicBezTo>
                  <a:pt x="1707" y="2038"/>
                  <a:pt x="1707" y="2038"/>
                  <a:pt x="1707" y="2038"/>
                </a:cubicBezTo>
                <a:cubicBezTo>
                  <a:pt x="1832" y="1978"/>
                  <a:pt x="1832" y="1978"/>
                  <a:pt x="1832" y="1978"/>
                </a:cubicBezTo>
                <a:cubicBezTo>
                  <a:pt x="1874" y="1994"/>
                  <a:pt x="1874" y="1994"/>
                  <a:pt x="1874" y="1994"/>
                </a:cubicBezTo>
                <a:cubicBezTo>
                  <a:pt x="1871" y="2003"/>
                  <a:pt x="1871" y="2012"/>
                  <a:pt x="1875" y="2021"/>
                </a:cubicBezTo>
                <a:cubicBezTo>
                  <a:pt x="1883" y="2038"/>
                  <a:pt x="1904" y="2045"/>
                  <a:pt x="1921" y="2037"/>
                </a:cubicBezTo>
                <a:cubicBezTo>
                  <a:pt x="1939" y="2029"/>
                  <a:pt x="1946" y="2008"/>
                  <a:pt x="1938" y="1991"/>
                </a:cubicBezTo>
                <a:cubicBezTo>
                  <a:pt x="1929" y="1974"/>
                  <a:pt x="1909" y="1966"/>
                  <a:pt x="1891" y="1975"/>
                </a:cubicBezTo>
                <a:cubicBezTo>
                  <a:pt x="1885" y="1978"/>
                  <a:pt x="1880" y="1982"/>
                  <a:pt x="1877" y="1988"/>
                </a:cubicBezTo>
                <a:cubicBezTo>
                  <a:pt x="1832" y="1970"/>
                  <a:pt x="1832" y="1970"/>
                  <a:pt x="1832" y="1970"/>
                </a:cubicBezTo>
                <a:cubicBezTo>
                  <a:pt x="1701" y="2033"/>
                  <a:pt x="1701" y="2033"/>
                  <a:pt x="1701" y="2033"/>
                </a:cubicBezTo>
                <a:cubicBezTo>
                  <a:pt x="1680" y="2101"/>
                  <a:pt x="1680" y="2101"/>
                  <a:pt x="1680" y="2101"/>
                </a:cubicBezTo>
                <a:cubicBezTo>
                  <a:pt x="1714" y="2172"/>
                  <a:pt x="1714" y="2172"/>
                  <a:pt x="1714" y="2172"/>
                </a:cubicBezTo>
                <a:cubicBezTo>
                  <a:pt x="1657" y="2327"/>
                  <a:pt x="1657" y="2327"/>
                  <a:pt x="1657" y="2327"/>
                </a:cubicBezTo>
                <a:cubicBezTo>
                  <a:pt x="1696" y="2410"/>
                  <a:pt x="1696" y="2410"/>
                  <a:pt x="1696" y="2410"/>
                </a:cubicBezTo>
                <a:cubicBezTo>
                  <a:pt x="1638" y="2581"/>
                  <a:pt x="1638" y="2581"/>
                  <a:pt x="1638" y="2581"/>
                </a:cubicBezTo>
                <a:cubicBezTo>
                  <a:pt x="1475" y="2659"/>
                  <a:pt x="1475" y="2659"/>
                  <a:pt x="1475" y="2659"/>
                </a:cubicBezTo>
                <a:cubicBezTo>
                  <a:pt x="1493" y="2659"/>
                  <a:pt x="1493" y="2659"/>
                  <a:pt x="1493" y="2659"/>
                </a:cubicBezTo>
                <a:cubicBezTo>
                  <a:pt x="1643" y="2587"/>
                  <a:pt x="1643" y="2587"/>
                  <a:pt x="1643" y="2587"/>
                </a:cubicBezTo>
                <a:cubicBezTo>
                  <a:pt x="1645" y="2586"/>
                  <a:pt x="1645" y="2586"/>
                  <a:pt x="1645" y="2586"/>
                </a:cubicBezTo>
                <a:cubicBezTo>
                  <a:pt x="1704" y="2410"/>
                  <a:pt x="1704" y="2410"/>
                  <a:pt x="1704" y="2410"/>
                </a:cubicBezTo>
                <a:cubicBezTo>
                  <a:pt x="1665" y="2327"/>
                  <a:pt x="1665" y="2327"/>
                  <a:pt x="1665" y="2327"/>
                </a:cubicBezTo>
                <a:cubicBezTo>
                  <a:pt x="1722" y="2172"/>
                  <a:pt x="1722" y="2172"/>
                  <a:pt x="1722" y="2172"/>
                </a:cubicBezTo>
                <a:lnTo>
                  <a:pt x="1688" y="2100"/>
                </a:lnTo>
                <a:close/>
                <a:moveTo>
                  <a:pt x="871" y="2393"/>
                </a:moveTo>
                <a:cubicBezTo>
                  <a:pt x="878" y="2406"/>
                  <a:pt x="891" y="2415"/>
                  <a:pt x="906" y="2415"/>
                </a:cubicBezTo>
                <a:cubicBezTo>
                  <a:pt x="912" y="2415"/>
                  <a:pt x="917" y="2413"/>
                  <a:pt x="923" y="2411"/>
                </a:cubicBezTo>
                <a:cubicBezTo>
                  <a:pt x="932" y="2407"/>
                  <a:pt x="939" y="2399"/>
                  <a:pt x="942" y="2389"/>
                </a:cubicBezTo>
                <a:cubicBezTo>
                  <a:pt x="946" y="2380"/>
                  <a:pt x="945" y="2369"/>
                  <a:pt x="941" y="2360"/>
                </a:cubicBezTo>
                <a:cubicBezTo>
                  <a:pt x="934" y="2347"/>
                  <a:pt x="921" y="2338"/>
                  <a:pt x="906" y="2338"/>
                </a:cubicBezTo>
                <a:cubicBezTo>
                  <a:pt x="900" y="2338"/>
                  <a:pt x="895" y="2339"/>
                  <a:pt x="890" y="2342"/>
                </a:cubicBezTo>
                <a:cubicBezTo>
                  <a:pt x="881" y="2346"/>
                  <a:pt x="875" y="2352"/>
                  <a:pt x="872" y="2360"/>
                </a:cubicBezTo>
                <a:cubicBezTo>
                  <a:pt x="767" y="2322"/>
                  <a:pt x="767" y="2322"/>
                  <a:pt x="767" y="2322"/>
                </a:cubicBezTo>
                <a:cubicBezTo>
                  <a:pt x="692" y="2358"/>
                  <a:pt x="692" y="2358"/>
                  <a:pt x="692" y="2358"/>
                </a:cubicBezTo>
                <a:cubicBezTo>
                  <a:pt x="681" y="2340"/>
                  <a:pt x="661" y="2328"/>
                  <a:pt x="640" y="2328"/>
                </a:cubicBezTo>
                <a:cubicBezTo>
                  <a:pt x="631" y="2328"/>
                  <a:pt x="622" y="2330"/>
                  <a:pt x="614" y="2334"/>
                </a:cubicBezTo>
                <a:cubicBezTo>
                  <a:pt x="586" y="2347"/>
                  <a:pt x="573" y="2381"/>
                  <a:pt x="584" y="2409"/>
                </a:cubicBezTo>
                <a:cubicBezTo>
                  <a:pt x="519" y="2442"/>
                  <a:pt x="519" y="2442"/>
                  <a:pt x="519" y="2442"/>
                </a:cubicBezTo>
                <a:cubicBezTo>
                  <a:pt x="512" y="2430"/>
                  <a:pt x="499" y="2423"/>
                  <a:pt x="486" y="2423"/>
                </a:cubicBezTo>
                <a:cubicBezTo>
                  <a:pt x="480" y="2423"/>
                  <a:pt x="475" y="2425"/>
                  <a:pt x="469" y="2427"/>
                </a:cubicBezTo>
                <a:cubicBezTo>
                  <a:pt x="450" y="2436"/>
                  <a:pt x="442" y="2459"/>
                  <a:pt x="451" y="2478"/>
                </a:cubicBezTo>
                <a:cubicBezTo>
                  <a:pt x="458" y="2491"/>
                  <a:pt x="471" y="2500"/>
                  <a:pt x="486" y="2500"/>
                </a:cubicBezTo>
                <a:cubicBezTo>
                  <a:pt x="492" y="2500"/>
                  <a:pt x="497" y="2499"/>
                  <a:pt x="502" y="2496"/>
                </a:cubicBezTo>
                <a:cubicBezTo>
                  <a:pt x="520" y="2488"/>
                  <a:pt x="529" y="2467"/>
                  <a:pt x="522" y="2449"/>
                </a:cubicBezTo>
                <a:cubicBezTo>
                  <a:pt x="587" y="2416"/>
                  <a:pt x="587" y="2416"/>
                  <a:pt x="587" y="2416"/>
                </a:cubicBezTo>
                <a:cubicBezTo>
                  <a:pt x="597" y="2436"/>
                  <a:pt x="618" y="2448"/>
                  <a:pt x="640" y="2448"/>
                </a:cubicBezTo>
                <a:cubicBezTo>
                  <a:pt x="649" y="2448"/>
                  <a:pt x="658" y="2446"/>
                  <a:pt x="666" y="2442"/>
                </a:cubicBezTo>
                <a:cubicBezTo>
                  <a:pt x="680" y="2435"/>
                  <a:pt x="691" y="2423"/>
                  <a:pt x="697" y="2408"/>
                </a:cubicBezTo>
                <a:cubicBezTo>
                  <a:pt x="702" y="2394"/>
                  <a:pt x="701" y="2378"/>
                  <a:pt x="695" y="2365"/>
                </a:cubicBezTo>
                <a:cubicBezTo>
                  <a:pt x="767" y="2330"/>
                  <a:pt x="767" y="2330"/>
                  <a:pt x="767" y="2330"/>
                </a:cubicBezTo>
                <a:cubicBezTo>
                  <a:pt x="869" y="2367"/>
                  <a:pt x="869" y="2367"/>
                  <a:pt x="869" y="2367"/>
                </a:cubicBezTo>
                <a:cubicBezTo>
                  <a:pt x="867" y="2375"/>
                  <a:pt x="867" y="2384"/>
                  <a:pt x="871" y="2393"/>
                </a:cubicBezTo>
                <a:close/>
                <a:moveTo>
                  <a:pt x="893" y="2348"/>
                </a:moveTo>
                <a:cubicBezTo>
                  <a:pt x="897" y="2346"/>
                  <a:pt x="901" y="2345"/>
                  <a:pt x="906" y="2345"/>
                </a:cubicBezTo>
                <a:cubicBezTo>
                  <a:pt x="918" y="2345"/>
                  <a:pt x="929" y="2352"/>
                  <a:pt x="934" y="2363"/>
                </a:cubicBezTo>
                <a:cubicBezTo>
                  <a:pt x="938" y="2370"/>
                  <a:pt x="938" y="2379"/>
                  <a:pt x="935" y="2387"/>
                </a:cubicBezTo>
                <a:cubicBezTo>
                  <a:pt x="932" y="2394"/>
                  <a:pt x="927" y="2401"/>
                  <a:pt x="919" y="2404"/>
                </a:cubicBezTo>
                <a:cubicBezTo>
                  <a:pt x="915" y="2406"/>
                  <a:pt x="911" y="2407"/>
                  <a:pt x="906" y="2407"/>
                </a:cubicBezTo>
                <a:cubicBezTo>
                  <a:pt x="894" y="2407"/>
                  <a:pt x="883" y="2400"/>
                  <a:pt x="878" y="2390"/>
                </a:cubicBezTo>
                <a:cubicBezTo>
                  <a:pt x="871" y="2374"/>
                  <a:pt x="877" y="2356"/>
                  <a:pt x="893" y="2348"/>
                </a:cubicBezTo>
                <a:close/>
                <a:moveTo>
                  <a:pt x="499" y="2490"/>
                </a:moveTo>
                <a:cubicBezTo>
                  <a:pt x="495" y="2492"/>
                  <a:pt x="490" y="2493"/>
                  <a:pt x="486" y="2493"/>
                </a:cubicBezTo>
                <a:cubicBezTo>
                  <a:pt x="474" y="2493"/>
                  <a:pt x="463" y="2486"/>
                  <a:pt x="458" y="2475"/>
                </a:cubicBezTo>
                <a:cubicBezTo>
                  <a:pt x="451" y="2460"/>
                  <a:pt x="457" y="2441"/>
                  <a:pt x="472" y="2434"/>
                </a:cubicBezTo>
                <a:cubicBezTo>
                  <a:pt x="477" y="2432"/>
                  <a:pt x="481" y="2431"/>
                  <a:pt x="486" y="2431"/>
                </a:cubicBezTo>
                <a:cubicBezTo>
                  <a:pt x="498" y="2431"/>
                  <a:pt x="509" y="2438"/>
                  <a:pt x="514" y="2448"/>
                </a:cubicBezTo>
                <a:cubicBezTo>
                  <a:pt x="521" y="2464"/>
                  <a:pt x="515" y="2482"/>
                  <a:pt x="499" y="2490"/>
                </a:cubicBezTo>
                <a:close/>
                <a:moveTo>
                  <a:pt x="690" y="2406"/>
                </a:moveTo>
                <a:cubicBezTo>
                  <a:pt x="685" y="2419"/>
                  <a:pt x="675" y="2429"/>
                  <a:pt x="663" y="2436"/>
                </a:cubicBezTo>
                <a:cubicBezTo>
                  <a:pt x="656" y="2439"/>
                  <a:pt x="648" y="2441"/>
                  <a:pt x="640" y="2441"/>
                </a:cubicBezTo>
                <a:cubicBezTo>
                  <a:pt x="620" y="2441"/>
                  <a:pt x="601" y="2429"/>
                  <a:pt x="593" y="2411"/>
                </a:cubicBezTo>
                <a:cubicBezTo>
                  <a:pt x="580" y="2385"/>
                  <a:pt x="591" y="2353"/>
                  <a:pt x="617" y="2341"/>
                </a:cubicBezTo>
                <a:cubicBezTo>
                  <a:pt x="625" y="2337"/>
                  <a:pt x="632" y="2335"/>
                  <a:pt x="640" y="2335"/>
                </a:cubicBezTo>
                <a:cubicBezTo>
                  <a:pt x="660" y="2335"/>
                  <a:pt x="679" y="2347"/>
                  <a:pt x="688" y="2365"/>
                </a:cubicBezTo>
                <a:cubicBezTo>
                  <a:pt x="694" y="2378"/>
                  <a:pt x="694" y="2392"/>
                  <a:pt x="690" y="2406"/>
                </a:cubicBezTo>
                <a:close/>
                <a:moveTo>
                  <a:pt x="625" y="2357"/>
                </a:moveTo>
                <a:cubicBezTo>
                  <a:pt x="608" y="2365"/>
                  <a:pt x="601" y="2386"/>
                  <a:pt x="609" y="2403"/>
                </a:cubicBezTo>
                <a:cubicBezTo>
                  <a:pt x="617" y="2420"/>
                  <a:pt x="638" y="2428"/>
                  <a:pt x="655" y="2419"/>
                </a:cubicBezTo>
                <a:cubicBezTo>
                  <a:pt x="672" y="2411"/>
                  <a:pt x="680" y="2390"/>
                  <a:pt x="671" y="2373"/>
                </a:cubicBezTo>
                <a:cubicBezTo>
                  <a:pt x="663" y="2356"/>
                  <a:pt x="642" y="2349"/>
                  <a:pt x="625" y="2357"/>
                </a:cubicBezTo>
                <a:close/>
                <a:moveTo>
                  <a:pt x="1255" y="2567"/>
                </a:moveTo>
                <a:cubicBezTo>
                  <a:pt x="1302" y="2430"/>
                  <a:pt x="1302" y="2430"/>
                  <a:pt x="1302" y="2430"/>
                </a:cubicBezTo>
                <a:cubicBezTo>
                  <a:pt x="1288" y="2400"/>
                  <a:pt x="1288" y="2400"/>
                  <a:pt x="1288" y="2400"/>
                </a:cubicBezTo>
                <a:cubicBezTo>
                  <a:pt x="1302" y="2390"/>
                  <a:pt x="1308" y="2370"/>
                  <a:pt x="1300" y="2353"/>
                </a:cubicBezTo>
                <a:cubicBezTo>
                  <a:pt x="1293" y="2340"/>
                  <a:pt x="1280" y="2331"/>
                  <a:pt x="1265" y="2331"/>
                </a:cubicBezTo>
                <a:cubicBezTo>
                  <a:pt x="1262" y="2331"/>
                  <a:pt x="1259" y="2332"/>
                  <a:pt x="1256" y="2332"/>
                </a:cubicBezTo>
                <a:cubicBezTo>
                  <a:pt x="1231" y="2281"/>
                  <a:pt x="1231" y="2281"/>
                  <a:pt x="1231" y="2281"/>
                </a:cubicBezTo>
                <a:cubicBezTo>
                  <a:pt x="1146" y="2255"/>
                  <a:pt x="1146" y="2255"/>
                  <a:pt x="1146" y="2255"/>
                </a:cubicBezTo>
                <a:cubicBezTo>
                  <a:pt x="1146" y="2249"/>
                  <a:pt x="1145" y="2244"/>
                  <a:pt x="1142" y="2239"/>
                </a:cubicBezTo>
                <a:cubicBezTo>
                  <a:pt x="1134" y="2222"/>
                  <a:pt x="1113" y="2214"/>
                  <a:pt x="1096" y="2223"/>
                </a:cubicBezTo>
                <a:cubicBezTo>
                  <a:pt x="1079" y="2231"/>
                  <a:pt x="1071" y="2251"/>
                  <a:pt x="1080" y="2269"/>
                </a:cubicBezTo>
                <a:cubicBezTo>
                  <a:pt x="1088" y="2286"/>
                  <a:pt x="1109" y="2293"/>
                  <a:pt x="1126" y="2285"/>
                </a:cubicBezTo>
                <a:cubicBezTo>
                  <a:pt x="1136" y="2280"/>
                  <a:pt x="1142" y="2272"/>
                  <a:pt x="1145" y="2262"/>
                </a:cubicBezTo>
                <a:cubicBezTo>
                  <a:pt x="1226" y="2287"/>
                  <a:pt x="1226" y="2287"/>
                  <a:pt x="1226" y="2287"/>
                </a:cubicBezTo>
                <a:cubicBezTo>
                  <a:pt x="1249" y="2335"/>
                  <a:pt x="1249" y="2335"/>
                  <a:pt x="1249" y="2335"/>
                </a:cubicBezTo>
                <a:cubicBezTo>
                  <a:pt x="1249" y="2335"/>
                  <a:pt x="1249" y="2335"/>
                  <a:pt x="1249" y="2335"/>
                </a:cubicBezTo>
                <a:cubicBezTo>
                  <a:pt x="1229" y="2344"/>
                  <a:pt x="1221" y="2367"/>
                  <a:pt x="1230" y="2386"/>
                </a:cubicBezTo>
                <a:cubicBezTo>
                  <a:pt x="1237" y="2399"/>
                  <a:pt x="1250" y="2408"/>
                  <a:pt x="1265" y="2408"/>
                </a:cubicBezTo>
                <a:cubicBezTo>
                  <a:pt x="1271" y="2408"/>
                  <a:pt x="1276" y="2407"/>
                  <a:pt x="1282" y="2404"/>
                </a:cubicBezTo>
                <a:cubicBezTo>
                  <a:pt x="1282" y="2404"/>
                  <a:pt x="1282" y="2404"/>
                  <a:pt x="1282" y="2404"/>
                </a:cubicBezTo>
                <a:cubicBezTo>
                  <a:pt x="1294" y="2431"/>
                  <a:pt x="1294" y="2431"/>
                  <a:pt x="1294" y="2431"/>
                </a:cubicBezTo>
                <a:cubicBezTo>
                  <a:pt x="1249" y="2561"/>
                  <a:pt x="1249" y="2561"/>
                  <a:pt x="1249" y="2561"/>
                </a:cubicBezTo>
                <a:cubicBezTo>
                  <a:pt x="1145" y="2611"/>
                  <a:pt x="1145" y="2611"/>
                  <a:pt x="1145" y="2611"/>
                </a:cubicBezTo>
                <a:cubicBezTo>
                  <a:pt x="1011" y="2559"/>
                  <a:pt x="1011" y="2559"/>
                  <a:pt x="1011" y="2559"/>
                </a:cubicBezTo>
                <a:cubicBezTo>
                  <a:pt x="825" y="2648"/>
                  <a:pt x="825" y="2648"/>
                  <a:pt x="825" y="2648"/>
                </a:cubicBezTo>
                <a:cubicBezTo>
                  <a:pt x="822" y="2659"/>
                  <a:pt x="822" y="2659"/>
                  <a:pt x="822" y="2659"/>
                </a:cubicBezTo>
                <a:cubicBezTo>
                  <a:pt x="830" y="2659"/>
                  <a:pt x="830" y="2659"/>
                  <a:pt x="830" y="2659"/>
                </a:cubicBezTo>
                <a:cubicBezTo>
                  <a:pt x="831" y="2653"/>
                  <a:pt x="831" y="2653"/>
                  <a:pt x="831" y="2653"/>
                </a:cubicBezTo>
                <a:cubicBezTo>
                  <a:pt x="1012" y="2567"/>
                  <a:pt x="1012" y="2567"/>
                  <a:pt x="1012" y="2567"/>
                </a:cubicBezTo>
                <a:cubicBezTo>
                  <a:pt x="1145" y="2619"/>
                  <a:pt x="1145" y="2619"/>
                  <a:pt x="1145" y="2619"/>
                </a:cubicBezTo>
                <a:lnTo>
                  <a:pt x="1255" y="2567"/>
                </a:lnTo>
                <a:close/>
                <a:moveTo>
                  <a:pt x="1278" y="2398"/>
                </a:moveTo>
                <a:cubicBezTo>
                  <a:pt x="1274" y="2400"/>
                  <a:pt x="1270" y="2401"/>
                  <a:pt x="1265" y="2401"/>
                </a:cubicBezTo>
                <a:cubicBezTo>
                  <a:pt x="1253" y="2401"/>
                  <a:pt x="1242" y="2394"/>
                  <a:pt x="1237" y="2383"/>
                </a:cubicBezTo>
                <a:cubicBezTo>
                  <a:pt x="1230" y="2368"/>
                  <a:pt x="1236" y="2349"/>
                  <a:pt x="1252" y="2342"/>
                </a:cubicBezTo>
                <a:cubicBezTo>
                  <a:pt x="1256" y="2340"/>
                  <a:pt x="1260" y="2339"/>
                  <a:pt x="1265" y="2339"/>
                </a:cubicBezTo>
                <a:cubicBezTo>
                  <a:pt x="1277" y="2339"/>
                  <a:pt x="1288" y="2346"/>
                  <a:pt x="1293" y="2356"/>
                </a:cubicBezTo>
                <a:cubicBezTo>
                  <a:pt x="1300" y="2372"/>
                  <a:pt x="1294" y="2390"/>
                  <a:pt x="1278" y="2398"/>
                </a:cubicBezTo>
                <a:close/>
                <a:moveTo>
                  <a:pt x="1146" y="2375"/>
                </a:moveTo>
                <a:cubicBezTo>
                  <a:pt x="1153" y="2376"/>
                  <a:pt x="1161" y="2376"/>
                  <a:pt x="1168" y="2372"/>
                </a:cubicBezTo>
                <a:cubicBezTo>
                  <a:pt x="1185" y="2364"/>
                  <a:pt x="1192" y="2343"/>
                  <a:pt x="1184" y="2326"/>
                </a:cubicBezTo>
                <a:cubicBezTo>
                  <a:pt x="1176" y="2309"/>
                  <a:pt x="1155" y="2301"/>
                  <a:pt x="1138" y="2310"/>
                </a:cubicBezTo>
                <a:cubicBezTo>
                  <a:pt x="1120" y="2318"/>
                  <a:pt x="1113" y="2339"/>
                  <a:pt x="1121" y="2356"/>
                </a:cubicBezTo>
                <a:cubicBezTo>
                  <a:pt x="1125" y="2364"/>
                  <a:pt x="1132" y="2370"/>
                  <a:pt x="1139" y="2373"/>
                </a:cubicBezTo>
                <a:cubicBezTo>
                  <a:pt x="1099" y="2485"/>
                  <a:pt x="1099" y="2485"/>
                  <a:pt x="1099" y="2485"/>
                </a:cubicBezTo>
                <a:cubicBezTo>
                  <a:pt x="734" y="2659"/>
                  <a:pt x="734" y="2659"/>
                  <a:pt x="734" y="2659"/>
                </a:cubicBezTo>
                <a:cubicBezTo>
                  <a:pt x="751" y="2659"/>
                  <a:pt x="751" y="2659"/>
                  <a:pt x="751" y="2659"/>
                </a:cubicBezTo>
                <a:cubicBezTo>
                  <a:pt x="1105" y="2490"/>
                  <a:pt x="1105" y="2490"/>
                  <a:pt x="1105" y="2490"/>
                </a:cubicBezTo>
                <a:lnTo>
                  <a:pt x="1146" y="2375"/>
                </a:lnTo>
                <a:close/>
                <a:moveTo>
                  <a:pt x="1292" y="2590"/>
                </a:moveTo>
                <a:cubicBezTo>
                  <a:pt x="1411" y="2263"/>
                  <a:pt x="1411" y="2263"/>
                  <a:pt x="1411" y="2263"/>
                </a:cubicBezTo>
                <a:cubicBezTo>
                  <a:pt x="1411" y="2261"/>
                  <a:pt x="1411" y="2261"/>
                  <a:pt x="1411" y="2261"/>
                </a:cubicBezTo>
                <a:cubicBezTo>
                  <a:pt x="1395" y="2235"/>
                  <a:pt x="1395" y="2235"/>
                  <a:pt x="1395" y="2235"/>
                </a:cubicBezTo>
                <a:cubicBezTo>
                  <a:pt x="1411" y="2225"/>
                  <a:pt x="1418" y="2204"/>
                  <a:pt x="1409" y="2186"/>
                </a:cubicBezTo>
                <a:cubicBezTo>
                  <a:pt x="1403" y="2172"/>
                  <a:pt x="1389" y="2164"/>
                  <a:pt x="1374" y="2164"/>
                </a:cubicBezTo>
                <a:cubicBezTo>
                  <a:pt x="1369" y="2164"/>
                  <a:pt x="1363" y="2165"/>
                  <a:pt x="1358" y="2168"/>
                </a:cubicBezTo>
                <a:cubicBezTo>
                  <a:pt x="1339" y="2177"/>
                  <a:pt x="1331" y="2200"/>
                  <a:pt x="1340" y="2219"/>
                </a:cubicBezTo>
                <a:cubicBezTo>
                  <a:pt x="1346" y="2232"/>
                  <a:pt x="1360" y="2241"/>
                  <a:pt x="1374" y="2241"/>
                </a:cubicBezTo>
                <a:cubicBezTo>
                  <a:pt x="1379" y="2241"/>
                  <a:pt x="1384" y="2240"/>
                  <a:pt x="1388" y="2238"/>
                </a:cubicBezTo>
                <a:cubicBezTo>
                  <a:pt x="1403" y="2262"/>
                  <a:pt x="1403" y="2262"/>
                  <a:pt x="1403" y="2262"/>
                </a:cubicBezTo>
                <a:cubicBezTo>
                  <a:pt x="1286" y="2585"/>
                  <a:pt x="1286" y="2585"/>
                  <a:pt x="1286" y="2585"/>
                </a:cubicBezTo>
                <a:cubicBezTo>
                  <a:pt x="1130" y="2659"/>
                  <a:pt x="1130" y="2659"/>
                  <a:pt x="1130" y="2659"/>
                </a:cubicBezTo>
                <a:cubicBezTo>
                  <a:pt x="1148" y="2659"/>
                  <a:pt x="1148" y="2659"/>
                  <a:pt x="1148" y="2659"/>
                </a:cubicBezTo>
                <a:cubicBezTo>
                  <a:pt x="1290" y="2591"/>
                  <a:pt x="1290" y="2591"/>
                  <a:pt x="1290" y="2591"/>
                </a:cubicBezTo>
                <a:lnTo>
                  <a:pt x="1292" y="2590"/>
                </a:lnTo>
                <a:close/>
                <a:moveTo>
                  <a:pt x="1388" y="2230"/>
                </a:moveTo>
                <a:cubicBezTo>
                  <a:pt x="1384" y="2232"/>
                  <a:pt x="1379" y="2233"/>
                  <a:pt x="1374" y="2233"/>
                </a:cubicBezTo>
                <a:cubicBezTo>
                  <a:pt x="1362" y="2233"/>
                  <a:pt x="1352" y="2226"/>
                  <a:pt x="1347" y="2215"/>
                </a:cubicBezTo>
                <a:cubicBezTo>
                  <a:pt x="1339" y="2200"/>
                  <a:pt x="1346" y="2182"/>
                  <a:pt x="1361" y="2174"/>
                </a:cubicBezTo>
                <a:cubicBezTo>
                  <a:pt x="1365" y="2172"/>
                  <a:pt x="1370" y="2171"/>
                  <a:pt x="1374" y="2171"/>
                </a:cubicBezTo>
                <a:cubicBezTo>
                  <a:pt x="1386" y="2171"/>
                  <a:pt x="1397" y="2178"/>
                  <a:pt x="1402" y="2189"/>
                </a:cubicBezTo>
                <a:cubicBezTo>
                  <a:pt x="1410" y="2204"/>
                  <a:pt x="1403" y="2223"/>
                  <a:pt x="1388" y="2230"/>
                </a:cubicBezTo>
                <a:close/>
                <a:moveTo>
                  <a:pt x="2264" y="2390"/>
                </a:moveTo>
                <a:cubicBezTo>
                  <a:pt x="2258" y="2390"/>
                  <a:pt x="2253" y="2391"/>
                  <a:pt x="2248" y="2393"/>
                </a:cubicBezTo>
                <a:cubicBezTo>
                  <a:pt x="2229" y="2402"/>
                  <a:pt x="2220" y="2425"/>
                  <a:pt x="2229" y="2444"/>
                </a:cubicBezTo>
                <a:cubicBezTo>
                  <a:pt x="2230" y="2445"/>
                  <a:pt x="2230" y="2446"/>
                  <a:pt x="2231" y="2447"/>
                </a:cubicBezTo>
                <a:cubicBezTo>
                  <a:pt x="2142" y="2489"/>
                  <a:pt x="2142" y="2489"/>
                  <a:pt x="2142" y="2489"/>
                </a:cubicBezTo>
                <a:cubicBezTo>
                  <a:pt x="2091" y="2628"/>
                  <a:pt x="2091" y="2628"/>
                  <a:pt x="2091" y="2628"/>
                </a:cubicBezTo>
                <a:cubicBezTo>
                  <a:pt x="2030" y="2657"/>
                  <a:pt x="2030" y="2657"/>
                  <a:pt x="2030" y="2657"/>
                </a:cubicBezTo>
                <a:cubicBezTo>
                  <a:pt x="2030" y="2659"/>
                  <a:pt x="2030" y="2659"/>
                  <a:pt x="2030" y="2659"/>
                </a:cubicBezTo>
                <a:cubicBezTo>
                  <a:pt x="2044" y="2659"/>
                  <a:pt x="2044" y="2659"/>
                  <a:pt x="2044" y="2659"/>
                </a:cubicBezTo>
                <a:cubicBezTo>
                  <a:pt x="2097" y="2634"/>
                  <a:pt x="2097" y="2634"/>
                  <a:pt x="2097" y="2634"/>
                </a:cubicBezTo>
                <a:cubicBezTo>
                  <a:pt x="2148" y="2494"/>
                  <a:pt x="2148" y="2494"/>
                  <a:pt x="2148" y="2494"/>
                </a:cubicBezTo>
                <a:cubicBezTo>
                  <a:pt x="2235" y="2453"/>
                  <a:pt x="2235" y="2453"/>
                  <a:pt x="2235" y="2453"/>
                </a:cubicBezTo>
                <a:cubicBezTo>
                  <a:pt x="2242" y="2461"/>
                  <a:pt x="2253" y="2466"/>
                  <a:pt x="2264" y="2466"/>
                </a:cubicBezTo>
                <a:cubicBezTo>
                  <a:pt x="2270" y="2466"/>
                  <a:pt x="2275" y="2465"/>
                  <a:pt x="2281" y="2462"/>
                </a:cubicBezTo>
                <a:cubicBezTo>
                  <a:pt x="2300" y="2453"/>
                  <a:pt x="2308" y="2430"/>
                  <a:pt x="2299" y="2411"/>
                </a:cubicBezTo>
                <a:cubicBezTo>
                  <a:pt x="2292" y="2398"/>
                  <a:pt x="2279" y="2390"/>
                  <a:pt x="2264" y="2390"/>
                </a:cubicBezTo>
                <a:close/>
                <a:moveTo>
                  <a:pt x="2278" y="2456"/>
                </a:moveTo>
                <a:cubicBezTo>
                  <a:pt x="2273" y="2458"/>
                  <a:pt x="2269" y="2459"/>
                  <a:pt x="2264" y="2459"/>
                </a:cubicBezTo>
                <a:cubicBezTo>
                  <a:pt x="2252" y="2459"/>
                  <a:pt x="2241" y="2452"/>
                  <a:pt x="2236" y="2441"/>
                </a:cubicBezTo>
                <a:cubicBezTo>
                  <a:pt x="2229" y="2426"/>
                  <a:pt x="2235" y="2407"/>
                  <a:pt x="2251" y="2400"/>
                </a:cubicBezTo>
                <a:cubicBezTo>
                  <a:pt x="2255" y="2398"/>
                  <a:pt x="2259" y="2397"/>
                  <a:pt x="2264" y="2397"/>
                </a:cubicBezTo>
                <a:cubicBezTo>
                  <a:pt x="2276" y="2397"/>
                  <a:pt x="2287" y="2404"/>
                  <a:pt x="2292" y="2415"/>
                </a:cubicBezTo>
                <a:cubicBezTo>
                  <a:pt x="2299" y="2430"/>
                  <a:pt x="2293" y="2448"/>
                  <a:pt x="2278" y="2456"/>
                </a:cubicBezTo>
                <a:close/>
                <a:moveTo>
                  <a:pt x="993" y="2469"/>
                </a:moveTo>
                <a:cubicBezTo>
                  <a:pt x="1008" y="2426"/>
                  <a:pt x="1008" y="2426"/>
                  <a:pt x="1008" y="2426"/>
                </a:cubicBezTo>
                <a:cubicBezTo>
                  <a:pt x="1014" y="2427"/>
                  <a:pt x="1021" y="2426"/>
                  <a:pt x="1027" y="2423"/>
                </a:cubicBezTo>
                <a:cubicBezTo>
                  <a:pt x="1044" y="2415"/>
                  <a:pt x="1052" y="2394"/>
                  <a:pt x="1043" y="2377"/>
                </a:cubicBezTo>
                <a:cubicBezTo>
                  <a:pt x="1035" y="2359"/>
                  <a:pt x="1015" y="2352"/>
                  <a:pt x="997" y="2360"/>
                </a:cubicBezTo>
                <a:cubicBezTo>
                  <a:pt x="980" y="2369"/>
                  <a:pt x="973" y="2389"/>
                  <a:pt x="981" y="2406"/>
                </a:cubicBezTo>
                <a:cubicBezTo>
                  <a:pt x="985" y="2415"/>
                  <a:pt x="992" y="2421"/>
                  <a:pt x="1001" y="2424"/>
                </a:cubicBezTo>
                <a:cubicBezTo>
                  <a:pt x="987" y="2464"/>
                  <a:pt x="987" y="2464"/>
                  <a:pt x="987" y="2464"/>
                </a:cubicBezTo>
                <a:cubicBezTo>
                  <a:pt x="638" y="2631"/>
                  <a:pt x="638" y="2631"/>
                  <a:pt x="638" y="2631"/>
                </a:cubicBezTo>
                <a:cubicBezTo>
                  <a:pt x="516" y="2582"/>
                  <a:pt x="516" y="2582"/>
                  <a:pt x="516" y="2582"/>
                </a:cubicBezTo>
                <a:cubicBezTo>
                  <a:pt x="354" y="2659"/>
                  <a:pt x="354" y="2659"/>
                  <a:pt x="354" y="2659"/>
                </a:cubicBezTo>
                <a:cubicBezTo>
                  <a:pt x="371" y="2659"/>
                  <a:pt x="371" y="2659"/>
                  <a:pt x="371" y="2659"/>
                </a:cubicBezTo>
                <a:cubicBezTo>
                  <a:pt x="516" y="2590"/>
                  <a:pt x="516" y="2590"/>
                  <a:pt x="516" y="2590"/>
                </a:cubicBezTo>
                <a:cubicBezTo>
                  <a:pt x="638" y="2639"/>
                  <a:pt x="638" y="2639"/>
                  <a:pt x="638" y="2639"/>
                </a:cubicBezTo>
                <a:cubicBezTo>
                  <a:pt x="992" y="2470"/>
                  <a:pt x="992" y="2470"/>
                  <a:pt x="992" y="2470"/>
                </a:cubicBezTo>
                <a:lnTo>
                  <a:pt x="993" y="2469"/>
                </a:lnTo>
                <a:close/>
                <a:moveTo>
                  <a:pt x="1725" y="1711"/>
                </a:moveTo>
                <a:cubicBezTo>
                  <a:pt x="1742" y="1703"/>
                  <a:pt x="1749" y="1682"/>
                  <a:pt x="1741" y="1665"/>
                </a:cubicBezTo>
                <a:cubicBezTo>
                  <a:pt x="1733" y="1648"/>
                  <a:pt x="1712" y="1641"/>
                  <a:pt x="1695" y="1649"/>
                </a:cubicBezTo>
                <a:cubicBezTo>
                  <a:pt x="1677" y="1657"/>
                  <a:pt x="1670" y="1678"/>
                  <a:pt x="1678" y="1695"/>
                </a:cubicBezTo>
                <a:cubicBezTo>
                  <a:pt x="1687" y="1712"/>
                  <a:pt x="1707" y="1720"/>
                  <a:pt x="1725" y="1711"/>
                </a:cubicBezTo>
                <a:close/>
                <a:moveTo>
                  <a:pt x="795" y="2284"/>
                </a:moveTo>
                <a:cubicBezTo>
                  <a:pt x="1119" y="2129"/>
                  <a:pt x="1119" y="2129"/>
                  <a:pt x="1119" y="2129"/>
                </a:cubicBezTo>
                <a:cubicBezTo>
                  <a:pt x="1189" y="2154"/>
                  <a:pt x="1189" y="2154"/>
                  <a:pt x="1189" y="2154"/>
                </a:cubicBezTo>
                <a:cubicBezTo>
                  <a:pt x="1545" y="1984"/>
                  <a:pt x="1545" y="1984"/>
                  <a:pt x="1545" y="1984"/>
                </a:cubicBezTo>
                <a:cubicBezTo>
                  <a:pt x="1546" y="1983"/>
                  <a:pt x="1546" y="1983"/>
                  <a:pt x="1546" y="1983"/>
                </a:cubicBezTo>
                <a:cubicBezTo>
                  <a:pt x="1584" y="1891"/>
                  <a:pt x="1584" y="1891"/>
                  <a:pt x="1584" y="1891"/>
                </a:cubicBezTo>
                <a:cubicBezTo>
                  <a:pt x="1672" y="1849"/>
                  <a:pt x="1672" y="1849"/>
                  <a:pt x="1672" y="1849"/>
                </a:cubicBezTo>
                <a:cubicBezTo>
                  <a:pt x="1709" y="1740"/>
                  <a:pt x="1709" y="1740"/>
                  <a:pt x="1709" y="1740"/>
                </a:cubicBezTo>
                <a:cubicBezTo>
                  <a:pt x="1709" y="1740"/>
                  <a:pt x="1709" y="1740"/>
                  <a:pt x="1710" y="1740"/>
                </a:cubicBezTo>
                <a:cubicBezTo>
                  <a:pt x="1719" y="1740"/>
                  <a:pt x="1727" y="1738"/>
                  <a:pt x="1736" y="1734"/>
                </a:cubicBezTo>
                <a:cubicBezTo>
                  <a:pt x="1765" y="1720"/>
                  <a:pt x="1778" y="1684"/>
                  <a:pt x="1764" y="1654"/>
                </a:cubicBezTo>
                <a:cubicBezTo>
                  <a:pt x="1754" y="1633"/>
                  <a:pt x="1733" y="1620"/>
                  <a:pt x="1710" y="1620"/>
                </a:cubicBezTo>
                <a:cubicBezTo>
                  <a:pt x="1701" y="1620"/>
                  <a:pt x="1692" y="1622"/>
                  <a:pt x="1684" y="1626"/>
                </a:cubicBezTo>
                <a:cubicBezTo>
                  <a:pt x="1654" y="1640"/>
                  <a:pt x="1641" y="1676"/>
                  <a:pt x="1656" y="1706"/>
                </a:cubicBezTo>
                <a:cubicBezTo>
                  <a:pt x="1661" y="1718"/>
                  <a:pt x="1670" y="1727"/>
                  <a:pt x="1681" y="1733"/>
                </a:cubicBezTo>
                <a:cubicBezTo>
                  <a:pt x="1653" y="1817"/>
                  <a:pt x="1653" y="1817"/>
                  <a:pt x="1653" y="1817"/>
                </a:cubicBezTo>
                <a:cubicBezTo>
                  <a:pt x="1566" y="1858"/>
                  <a:pt x="1566" y="1858"/>
                  <a:pt x="1566" y="1858"/>
                </a:cubicBezTo>
                <a:cubicBezTo>
                  <a:pt x="1528" y="1951"/>
                  <a:pt x="1528" y="1951"/>
                  <a:pt x="1528" y="1951"/>
                </a:cubicBezTo>
                <a:cubicBezTo>
                  <a:pt x="1176" y="2119"/>
                  <a:pt x="1176" y="2119"/>
                  <a:pt x="1176" y="2119"/>
                </a:cubicBezTo>
                <a:cubicBezTo>
                  <a:pt x="1103" y="2088"/>
                  <a:pt x="1103" y="2088"/>
                  <a:pt x="1103" y="2088"/>
                </a:cubicBezTo>
                <a:cubicBezTo>
                  <a:pt x="779" y="2242"/>
                  <a:pt x="779" y="2242"/>
                  <a:pt x="779" y="2242"/>
                </a:cubicBezTo>
                <a:cubicBezTo>
                  <a:pt x="692" y="2209"/>
                  <a:pt x="692" y="2209"/>
                  <a:pt x="692" y="2209"/>
                </a:cubicBezTo>
                <a:cubicBezTo>
                  <a:pt x="270" y="2411"/>
                  <a:pt x="270" y="2411"/>
                  <a:pt x="270" y="2411"/>
                </a:cubicBezTo>
                <a:cubicBezTo>
                  <a:pt x="223" y="2392"/>
                  <a:pt x="223" y="2392"/>
                  <a:pt x="223" y="2392"/>
                </a:cubicBezTo>
                <a:cubicBezTo>
                  <a:pt x="66" y="2467"/>
                  <a:pt x="66" y="2467"/>
                  <a:pt x="66" y="2467"/>
                </a:cubicBezTo>
                <a:cubicBezTo>
                  <a:pt x="18" y="2614"/>
                  <a:pt x="18" y="2614"/>
                  <a:pt x="18" y="2614"/>
                </a:cubicBezTo>
                <a:cubicBezTo>
                  <a:pt x="0" y="2623"/>
                  <a:pt x="0" y="2623"/>
                  <a:pt x="0" y="2623"/>
                </a:cubicBezTo>
                <a:cubicBezTo>
                  <a:pt x="0" y="2631"/>
                  <a:pt x="0" y="2631"/>
                  <a:pt x="0" y="2631"/>
                </a:cubicBezTo>
                <a:cubicBezTo>
                  <a:pt x="24" y="2619"/>
                  <a:pt x="24" y="2619"/>
                  <a:pt x="24" y="2619"/>
                </a:cubicBezTo>
                <a:cubicBezTo>
                  <a:pt x="72" y="2473"/>
                  <a:pt x="72" y="2473"/>
                  <a:pt x="72" y="2473"/>
                </a:cubicBezTo>
                <a:cubicBezTo>
                  <a:pt x="223" y="2401"/>
                  <a:pt x="223" y="2401"/>
                  <a:pt x="223" y="2401"/>
                </a:cubicBezTo>
                <a:cubicBezTo>
                  <a:pt x="271" y="2419"/>
                  <a:pt x="271" y="2419"/>
                  <a:pt x="271" y="2419"/>
                </a:cubicBezTo>
                <a:cubicBezTo>
                  <a:pt x="693" y="2218"/>
                  <a:pt x="693" y="2218"/>
                  <a:pt x="693" y="2218"/>
                </a:cubicBezTo>
                <a:cubicBezTo>
                  <a:pt x="779" y="2250"/>
                  <a:pt x="779" y="2250"/>
                  <a:pt x="779" y="2250"/>
                </a:cubicBezTo>
                <a:cubicBezTo>
                  <a:pt x="1103" y="2096"/>
                  <a:pt x="1103" y="2096"/>
                  <a:pt x="1103" y="2096"/>
                </a:cubicBezTo>
                <a:cubicBezTo>
                  <a:pt x="1176" y="2127"/>
                  <a:pt x="1176" y="2127"/>
                  <a:pt x="1176" y="2127"/>
                </a:cubicBezTo>
                <a:cubicBezTo>
                  <a:pt x="1533" y="1956"/>
                  <a:pt x="1533" y="1956"/>
                  <a:pt x="1533" y="1956"/>
                </a:cubicBezTo>
                <a:cubicBezTo>
                  <a:pt x="1572" y="1864"/>
                  <a:pt x="1572" y="1864"/>
                  <a:pt x="1572" y="1864"/>
                </a:cubicBezTo>
                <a:cubicBezTo>
                  <a:pt x="1659" y="1822"/>
                  <a:pt x="1659" y="1822"/>
                  <a:pt x="1659" y="1822"/>
                </a:cubicBezTo>
                <a:cubicBezTo>
                  <a:pt x="1688" y="1736"/>
                  <a:pt x="1688" y="1736"/>
                  <a:pt x="1688" y="1736"/>
                </a:cubicBezTo>
                <a:cubicBezTo>
                  <a:pt x="1692" y="1738"/>
                  <a:pt x="1697" y="1739"/>
                  <a:pt x="1701" y="1739"/>
                </a:cubicBezTo>
                <a:cubicBezTo>
                  <a:pt x="1666" y="1843"/>
                  <a:pt x="1666" y="1843"/>
                  <a:pt x="1666" y="1843"/>
                </a:cubicBezTo>
                <a:cubicBezTo>
                  <a:pt x="1579" y="1885"/>
                  <a:pt x="1579" y="1885"/>
                  <a:pt x="1579" y="1885"/>
                </a:cubicBezTo>
                <a:cubicBezTo>
                  <a:pt x="1540" y="1978"/>
                  <a:pt x="1540" y="1978"/>
                  <a:pt x="1540" y="1978"/>
                </a:cubicBezTo>
                <a:cubicBezTo>
                  <a:pt x="1188" y="2146"/>
                  <a:pt x="1188" y="2146"/>
                  <a:pt x="1188" y="2146"/>
                </a:cubicBezTo>
                <a:cubicBezTo>
                  <a:pt x="1119" y="2121"/>
                  <a:pt x="1119" y="2121"/>
                  <a:pt x="1119" y="2121"/>
                </a:cubicBezTo>
                <a:cubicBezTo>
                  <a:pt x="795" y="2276"/>
                  <a:pt x="795" y="2276"/>
                  <a:pt x="795" y="2276"/>
                </a:cubicBezTo>
                <a:cubicBezTo>
                  <a:pt x="708" y="2243"/>
                  <a:pt x="708" y="2243"/>
                  <a:pt x="708" y="2243"/>
                </a:cubicBezTo>
                <a:cubicBezTo>
                  <a:pt x="286" y="2444"/>
                  <a:pt x="286" y="2444"/>
                  <a:pt x="286" y="2444"/>
                </a:cubicBezTo>
                <a:cubicBezTo>
                  <a:pt x="239" y="2426"/>
                  <a:pt x="239" y="2426"/>
                  <a:pt x="239" y="2426"/>
                </a:cubicBezTo>
                <a:cubicBezTo>
                  <a:pt x="83" y="2500"/>
                  <a:pt x="83" y="2500"/>
                  <a:pt x="83" y="2500"/>
                </a:cubicBezTo>
                <a:cubicBezTo>
                  <a:pt x="82" y="2501"/>
                  <a:pt x="82" y="2501"/>
                  <a:pt x="82" y="2501"/>
                </a:cubicBezTo>
                <a:cubicBezTo>
                  <a:pt x="33" y="2647"/>
                  <a:pt x="33" y="2647"/>
                  <a:pt x="33" y="2647"/>
                </a:cubicBezTo>
                <a:cubicBezTo>
                  <a:pt x="8" y="2659"/>
                  <a:pt x="8" y="2659"/>
                  <a:pt x="8" y="2659"/>
                </a:cubicBezTo>
                <a:cubicBezTo>
                  <a:pt x="25" y="2659"/>
                  <a:pt x="25" y="2659"/>
                  <a:pt x="25" y="2659"/>
                </a:cubicBezTo>
                <a:cubicBezTo>
                  <a:pt x="40" y="2652"/>
                  <a:pt x="40" y="2652"/>
                  <a:pt x="40" y="2652"/>
                </a:cubicBezTo>
                <a:cubicBezTo>
                  <a:pt x="88" y="2506"/>
                  <a:pt x="88" y="2506"/>
                  <a:pt x="88" y="2506"/>
                </a:cubicBezTo>
                <a:cubicBezTo>
                  <a:pt x="239" y="2434"/>
                  <a:pt x="239" y="2434"/>
                  <a:pt x="239" y="2434"/>
                </a:cubicBezTo>
                <a:cubicBezTo>
                  <a:pt x="287" y="2452"/>
                  <a:pt x="287" y="2452"/>
                  <a:pt x="287" y="2452"/>
                </a:cubicBezTo>
                <a:cubicBezTo>
                  <a:pt x="709" y="2251"/>
                  <a:pt x="709" y="2251"/>
                  <a:pt x="709" y="2251"/>
                </a:cubicBezTo>
                <a:lnTo>
                  <a:pt x="795" y="2284"/>
                </a:lnTo>
                <a:close/>
                <a:moveTo>
                  <a:pt x="1662" y="1703"/>
                </a:moveTo>
                <a:cubicBezTo>
                  <a:pt x="1650" y="1677"/>
                  <a:pt x="1661" y="1645"/>
                  <a:pt x="1687" y="1633"/>
                </a:cubicBezTo>
                <a:cubicBezTo>
                  <a:pt x="1694" y="1629"/>
                  <a:pt x="1702" y="1627"/>
                  <a:pt x="1710" y="1627"/>
                </a:cubicBezTo>
                <a:cubicBezTo>
                  <a:pt x="1730" y="1627"/>
                  <a:pt x="1748" y="1639"/>
                  <a:pt x="1757" y="1657"/>
                </a:cubicBezTo>
                <a:cubicBezTo>
                  <a:pt x="1770" y="1684"/>
                  <a:pt x="1758" y="1715"/>
                  <a:pt x="1732" y="1727"/>
                </a:cubicBezTo>
                <a:cubicBezTo>
                  <a:pt x="1725" y="1731"/>
                  <a:pt x="1718" y="1733"/>
                  <a:pt x="1710" y="1733"/>
                </a:cubicBezTo>
                <a:cubicBezTo>
                  <a:pt x="1690" y="1733"/>
                  <a:pt x="1671" y="1721"/>
                  <a:pt x="1662" y="1703"/>
                </a:cubicBezTo>
                <a:close/>
                <a:moveTo>
                  <a:pt x="5304" y="2376"/>
                </a:moveTo>
                <a:cubicBezTo>
                  <a:pt x="5302" y="2376"/>
                  <a:pt x="5302" y="2376"/>
                  <a:pt x="5302" y="2376"/>
                </a:cubicBezTo>
                <a:cubicBezTo>
                  <a:pt x="4709" y="2659"/>
                  <a:pt x="4709" y="2659"/>
                  <a:pt x="4709" y="2659"/>
                </a:cubicBezTo>
                <a:cubicBezTo>
                  <a:pt x="4727" y="2659"/>
                  <a:pt x="4727" y="2659"/>
                  <a:pt x="4727" y="2659"/>
                </a:cubicBezTo>
                <a:cubicBezTo>
                  <a:pt x="5303" y="2384"/>
                  <a:pt x="5303" y="2384"/>
                  <a:pt x="5303" y="2384"/>
                </a:cubicBezTo>
                <a:cubicBezTo>
                  <a:pt x="6056" y="2659"/>
                  <a:pt x="6056" y="2659"/>
                  <a:pt x="6056" y="2659"/>
                </a:cubicBezTo>
                <a:cubicBezTo>
                  <a:pt x="6078" y="2659"/>
                  <a:pt x="6078" y="2659"/>
                  <a:pt x="6078" y="2659"/>
                </a:cubicBezTo>
                <a:lnTo>
                  <a:pt x="5304" y="2376"/>
                </a:lnTo>
                <a:close/>
                <a:moveTo>
                  <a:pt x="5704" y="2317"/>
                </a:moveTo>
                <a:cubicBezTo>
                  <a:pt x="5712" y="2334"/>
                  <a:pt x="5733" y="2342"/>
                  <a:pt x="5750" y="2333"/>
                </a:cubicBezTo>
                <a:cubicBezTo>
                  <a:pt x="5767" y="2325"/>
                  <a:pt x="5775" y="2304"/>
                  <a:pt x="5766" y="2287"/>
                </a:cubicBezTo>
                <a:cubicBezTo>
                  <a:pt x="5758" y="2270"/>
                  <a:pt x="5737" y="2263"/>
                  <a:pt x="5720" y="2271"/>
                </a:cubicBezTo>
                <a:cubicBezTo>
                  <a:pt x="5703" y="2279"/>
                  <a:pt x="5695" y="2300"/>
                  <a:pt x="5704" y="2317"/>
                </a:cubicBezTo>
                <a:close/>
                <a:moveTo>
                  <a:pt x="2016" y="1770"/>
                </a:moveTo>
                <a:cubicBezTo>
                  <a:pt x="2033" y="1762"/>
                  <a:pt x="2041" y="1741"/>
                  <a:pt x="2032" y="1724"/>
                </a:cubicBezTo>
                <a:cubicBezTo>
                  <a:pt x="2024" y="1706"/>
                  <a:pt x="2003" y="1699"/>
                  <a:pt x="1986" y="1707"/>
                </a:cubicBezTo>
                <a:cubicBezTo>
                  <a:pt x="1969" y="1715"/>
                  <a:pt x="1962" y="1736"/>
                  <a:pt x="1970" y="1753"/>
                </a:cubicBezTo>
                <a:cubicBezTo>
                  <a:pt x="1978" y="1771"/>
                  <a:pt x="1999" y="1778"/>
                  <a:pt x="2016" y="1770"/>
                </a:cubicBezTo>
                <a:close/>
                <a:moveTo>
                  <a:pt x="466" y="937"/>
                </a:moveTo>
                <a:cubicBezTo>
                  <a:pt x="641" y="999"/>
                  <a:pt x="641" y="999"/>
                  <a:pt x="641" y="999"/>
                </a:cubicBezTo>
                <a:cubicBezTo>
                  <a:pt x="769" y="938"/>
                  <a:pt x="769" y="938"/>
                  <a:pt x="769" y="938"/>
                </a:cubicBezTo>
                <a:cubicBezTo>
                  <a:pt x="813" y="818"/>
                  <a:pt x="813" y="818"/>
                  <a:pt x="813" y="818"/>
                </a:cubicBezTo>
                <a:cubicBezTo>
                  <a:pt x="969" y="744"/>
                  <a:pt x="969" y="744"/>
                  <a:pt x="969" y="744"/>
                </a:cubicBezTo>
                <a:cubicBezTo>
                  <a:pt x="978" y="759"/>
                  <a:pt x="998" y="766"/>
                  <a:pt x="1014" y="758"/>
                </a:cubicBezTo>
                <a:cubicBezTo>
                  <a:pt x="1032" y="750"/>
                  <a:pt x="1039" y="729"/>
                  <a:pt x="1031" y="712"/>
                </a:cubicBezTo>
                <a:cubicBezTo>
                  <a:pt x="1023" y="694"/>
                  <a:pt x="1002" y="687"/>
                  <a:pt x="985" y="695"/>
                </a:cubicBezTo>
                <a:cubicBezTo>
                  <a:pt x="969" y="703"/>
                  <a:pt x="961" y="721"/>
                  <a:pt x="966" y="737"/>
                </a:cubicBezTo>
                <a:cubicBezTo>
                  <a:pt x="809" y="812"/>
                  <a:pt x="809" y="812"/>
                  <a:pt x="809" y="812"/>
                </a:cubicBezTo>
                <a:cubicBezTo>
                  <a:pt x="807" y="813"/>
                  <a:pt x="807" y="813"/>
                  <a:pt x="807" y="813"/>
                </a:cubicBezTo>
                <a:cubicBezTo>
                  <a:pt x="763" y="933"/>
                  <a:pt x="763" y="933"/>
                  <a:pt x="763" y="933"/>
                </a:cubicBezTo>
                <a:cubicBezTo>
                  <a:pt x="640" y="991"/>
                  <a:pt x="640" y="991"/>
                  <a:pt x="640" y="991"/>
                </a:cubicBezTo>
                <a:cubicBezTo>
                  <a:pt x="471" y="931"/>
                  <a:pt x="471" y="931"/>
                  <a:pt x="471" y="931"/>
                </a:cubicBezTo>
                <a:cubicBezTo>
                  <a:pt x="266" y="499"/>
                  <a:pt x="266" y="499"/>
                  <a:pt x="266" y="499"/>
                </a:cubicBezTo>
                <a:cubicBezTo>
                  <a:pt x="265" y="498"/>
                  <a:pt x="265" y="498"/>
                  <a:pt x="265" y="498"/>
                </a:cubicBezTo>
                <a:cubicBezTo>
                  <a:pt x="0" y="401"/>
                  <a:pt x="0" y="401"/>
                  <a:pt x="0" y="401"/>
                </a:cubicBezTo>
                <a:cubicBezTo>
                  <a:pt x="0" y="409"/>
                  <a:pt x="0" y="409"/>
                  <a:pt x="0" y="409"/>
                </a:cubicBezTo>
                <a:cubicBezTo>
                  <a:pt x="260" y="504"/>
                  <a:pt x="260" y="504"/>
                  <a:pt x="260" y="504"/>
                </a:cubicBezTo>
                <a:lnTo>
                  <a:pt x="466" y="937"/>
                </a:lnTo>
                <a:close/>
                <a:moveTo>
                  <a:pt x="4560" y="2334"/>
                </a:moveTo>
                <a:cubicBezTo>
                  <a:pt x="4647" y="2292"/>
                  <a:pt x="4647" y="2292"/>
                  <a:pt x="4647" y="2292"/>
                </a:cubicBezTo>
                <a:cubicBezTo>
                  <a:pt x="4654" y="2301"/>
                  <a:pt x="4665" y="2306"/>
                  <a:pt x="4676" y="2306"/>
                </a:cubicBezTo>
                <a:cubicBezTo>
                  <a:pt x="4682" y="2306"/>
                  <a:pt x="4687" y="2305"/>
                  <a:pt x="4693" y="2302"/>
                </a:cubicBezTo>
                <a:cubicBezTo>
                  <a:pt x="4712" y="2293"/>
                  <a:pt x="4720" y="2270"/>
                  <a:pt x="4711" y="2251"/>
                </a:cubicBezTo>
                <a:cubicBezTo>
                  <a:pt x="4704" y="2238"/>
                  <a:pt x="4691" y="2229"/>
                  <a:pt x="4676" y="2229"/>
                </a:cubicBezTo>
                <a:cubicBezTo>
                  <a:pt x="4670" y="2229"/>
                  <a:pt x="4665" y="2230"/>
                  <a:pt x="4660" y="2233"/>
                </a:cubicBezTo>
                <a:cubicBezTo>
                  <a:pt x="4641" y="2242"/>
                  <a:pt x="4632" y="2265"/>
                  <a:pt x="4641" y="2284"/>
                </a:cubicBezTo>
                <a:cubicBezTo>
                  <a:pt x="4642" y="2285"/>
                  <a:pt x="4642" y="2285"/>
                  <a:pt x="4643" y="2286"/>
                </a:cubicBezTo>
                <a:cubicBezTo>
                  <a:pt x="4554" y="2329"/>
                  <a:pt x="4554" y="2329"/>
                  <a:pt x="4554" y="2329"/>
                </a:cubicBezTo>
                <a:cubicBezTo>
                  <a:pt x="4503" y="2468"/>
                  <a:pt x="4503" y="2468"/>
                  <a:pt x="4503" y="2468"/>
                </a:cubicBezTo>
                <a:cubicBezTo>
                  <a:pt x="4442" y="2497"/>
                  <a:pt x="4442" y="2497"/>
                  <a:pt x="4442" y="2497"/>
                </a:cubicBezTo>
                <a:cubicBezTo>
                  <a:pt x="4384" y="2659"/>
                  <a:pt x="4384" y="2659"/>
                  <a:pt x="4384" y="2659"/>
                </a:cubicBezTo>
                <a:cubicBezTo>
                  <a:pt x="4392" y="2659"/>
                  <a:pt x="4392" y="2659"/>
                  <a:pt x="4392" y="2659"/>
                </a:cubicBezTo>
                <a:cubicBezTo>
                  <a:pt x="4448" y="2502"/>
                  <a:pt x="4448" y="2502"/>
                  <a:pt x="4448" y="2502"/>
                </a:cubicBezTo>
                <a:cubicBezTo>
                  <a:pt x="4509" y="2473"/>
                  <a:pt x="4509" y="2473"/>
                  <a:pt x="4509" y="2473"/>
                </a:cubicBezTo>
                <a:lnTo>
                  <a:pt x="4560" y="2334"/>
                </a:lnTo>
                <a:close/>
                <a:moveTo>
                  <a:pt x="4663" y="2240"/>
                </a:moveTo>
                <a:cubicBezTo>
                  <a:pt x="4667" y="2238"/>
                  <a:pt x="4671" y="2237"/>
                  <a:pt x="4676" y="2237"/>
                </a:cubicBezTo>
                <a:cubicBezTo>
                  <a:pt x="4688" y="2237"/>
                  <a:pt x="4699" y="2243"/>
                  <a:pt x="4704" y="2254"/>
                </a:cubicBezTo>
                <a:cubicBezTo>
                  <a:pt x="4711" y="2270"/>
                  <a:pt x="4705" y="2288"/>
                  <a:pt x="4689" y="2295"/>
                </a:cubicBezTo>
                <a:cubicBezTo>
                  <a:pt x="4685" y="2297"/>
                  <a:pt x="4681" y="2298"/>
                  <a:pt x="4676" y="2298"/>
                </a:cubicBezTo>
                <a:cubicBezTo>
                  <a:pt x="4664" y="2298"/>
                  <a:pt x="4653" y="2292"/>
                  <a:pt x="4648" y="2281"/>
                </a:cubicBezTo>
                <a:cubicBezTo>
                  <a:pt x="4641" y="2265"/>
                  <a:pt x="4647" y="2247"/>
                  <a:pt x="4663" y="2240"/>
                </a:cubicBezTo>
                <a:close/>
                <a:moveTo>
                  <a:pt x="3848" y="2459"/>
                </a:moveTo>
                <a:cubicBezTo>
                  <a:pt x="3855" y="2473"/>
                  <a:pt x="3868" y="2481"/>
                  <a:pt x="3883" y="2481"/>
                </a:cubicBezTo>
                <a:cubicBezTo>
                  <a:pt x="3889" y="2481"/>
                  <a:pt x="3894" y="2480"/>
                  <a:pt x="3900" y="2478"/>
                </a:cubicBezTo>
                <a:cubicBezTo>
                  <a:pt x="3919" y="2468"/>
                  <a:pt x="3927" y="2446"/>
                  <a:pt x="3918" y="2426"/>
                </a:cubicBezTo>
                <a:cubicBezTo>
                  <a:pt x="3911" y="2413"/>
                  <a:pt x="3898" y="2405"/>
                  <a:pt x="3883" y="2405"/>
                </a:cubicBezTo>
                <a:cubicBezTo>
                  <a:pt x="3877" y="2405"/>
                  <a:pt x="3872" y="2406"/>
                  <a:pt x="3867" y="2408"/>
                </a:cubicBezTo>
                <a:cubicBezTo>
                  <a:pt x="3851" y="2416"/>
                  <a:pt x="3842" y="2433"/>
                  <a:pt x="3845" y="2450"/>
                </a:cubicBezTo>
                <a:cubicBezTo>
                  <a:pt x="3407" y="2659"/>
                  <a:pt x="3407" y="2659"/>
                  <a:pt x="3407" y="2659"/>
                </a:cubicBezTo>
                <a:cubicBezTo>
                  <a:pt x="3424" y="2659"/>
                  <a:pt x="3424" y="2659"/>
                  <a:pt x="3424" y="2659"/>
                </a:cubicBezTo>
                <a:cubicBezTo>
                  <a:pt x="3847" y="2457"/>
                  <a:pt x="3847" y="2457"/>
                  <a:pt x="3847" y="2457"/>
                </a:cubicBezTo>
                <a:cubicBezTo>
                  <a:pt x="3848" y="2458"/>
                  <a:pt x="3848" y="2459"/>
                  <a:pt x="3848" y="2459"/>
                </a:cubicBezTo>
                <a:close/>
                <a:moveTo>
                  <a:pt x="3870" y="2415"/>
                </a:moveTo>
                <a:cubicBezTo>
                  <a:pt x="3874" y="2413"/>
                  <a:pt x="3878" y="2412"/>
                  <a:pt x="3883" y="2412"/>
                </a:cubicBezTo>
                <a:cubicBezTo>
                  <a:pt x="3895" y="2412"/>
                  <a:pt x="3906" y="2419"/>
                  <a:pt x="3911" y="2430"/>
                </a:cubicBezTo>
                <a:cubicBezTo>
                  <a:pt x="3918" y="2445"/>
                  <a:pt x="3912" y="2464"/>
                  <a:pt x="3896" y="2471"/>
                </a:cubicBezTo>
                <a:cubicBezTo>
                  <a:pt x="3892" y="2473"/>
                  <a:pt x="3888" y="2474"/>
                  <a:pt x="3883" y="2474"/>
                </a:cubicBezTo>
                <a:cubicBezTo>
                  <a:pt x="3871" y="2474"/>
                  <a:pt x="3860" y="2467"/>
                  <a:pt x="3855" y="2456"/>
                </a:cubicBezTo>
                <a:cubicBezTo>
                  <a:pt x="3848" y="2441"/>
                  <a:pt x="3854" y="2422"/>
                  <a:pt x="3870" y="2415"/>
                </a:cubicBezTo>
                <a:close/>
                <a:moveTo>
                  <a:pt x="1477" y="2436"/>
                </a:moveTo>
                <a:cubicBezTo>
                  <a:pt x="1534" y="2409"/>
                  <a:pt x="1534" y="2409"/>
                  <a:pt x="1534" y="2409"/>
                </a:cubicBezTo>
                <a:cubicBezTo>
                  <a:pt x="1543" y="2425"/>
                  <a:pt x="1562" y="2431"/>
                  <a:pt x="1579" y="2423"/>
                </a:cubicBezTo>
                <a:cubicBezTo>
                  <a:pt x="1596" y="2415"/>
                  <a:pt x="1603" y="2394"/>
                  <a:pt x="1595" y="2377"/>
                </a:cubicBezTo>
                <a:cubicBezTo>
                  <a:pt x="1587" y="2360"/>
                  <a:pt x="1566" y="2352"/>
                  <a:pt x="1549" y="2360"/>
                </a:cubicBezTo>
                <a:cubicBezTo>
                  <a:pt x="1533" y="2368"/>
                  <a:pt x="1526" y="2386"/>
                  <a:pt x="1531" y="2402"/>
                </a:cubicBezTo>
                <a:cubicBezTo>
                  <a:pt x="1471" y="2431"/>
                  <a:pt x="1471" y="2431"/>
                  <a:pt x="1471" y="2431"/>
                </a:cubicBezTo>
                <a:cubicBezTo>
                  <a:pt x="1407" y="2601"/>
                  <a:pt x="1407" y="2601"/>
                  <a:pt x="1407" y="2601"/>
                </a:cubicBezTo>
                <a:cubicBezTo>
                  <a:pt x="1286" y="2659"/>
                  <a:pt x="1286" y="2659"/>
                  <a:pt x="1286" y="2659"/>
                </a:cubicBezTo>
                <a:cubicBezTo>
                  <a:pt x="1303" y="2659"/>
                  <a:pt x="1303" y="2659"/>
                  <a:pt x="1303" y="2659"/>
                </a:cubicBezTo>
                <a:cubicBezTo>
                  <a:pt x="1413" y="2606"/>
                  <a:pt x="1413" y="2606"/>
                  <a:pt x="1413" y="2606"/>
                </a:cubicBezTo>
                <a:lnTo>
                  <a:pt x="1477" y="2436"/>
                </a:lnTo>
                <a:close/>
                <a:moveTo>
                  <a:pt x="1101" y="2405"/>
                </a:moveTo>
                <a:cubicBezTo>
                  <a:pt x="1026" y="2248"/>
                  <a:pt x="1026" y="2248"/>
                  <a:pt x="1026" y="2248"/>
                </a:cubicBezTo>
                <a:cubicBezTo>
                  <a:pt x="1040" y="2208"/>
                  <a:pt x="1040" y="2208"/>
                  <a:pt x="1040" y="2208"/>
                </a:cubicBezTo>
                <a:cubicBezTo>
                  <a:pt x="1125" y="2168"/>
                  <a:pt x="1125" y="2168"/>
                  <a:pt x="1125" y="2168"/>
                </a:cubicBezTo>
                <a:cubicBezTo>
                  <a:pt x="1200" y="2198"/>
                  <a:pt x="1200" y="2198"/>
                  <a:pt x="1200" y="2198"/>
                </a:cubicBezTo>
                <a:cubicBezTo>
                  <a:pt x="1585" y="2014"/>
                  <a:pt x="1585" y="2014"/>
                  <a:pt x="1585" y="2014"/>
                </a:cubicBezTo>
                <a:cubicBezTo>
                  <a:pt x="1586" y="2013"/>
                  <a:pt x="1586" y="2013"/>
                  <a:pt x="1586" y="2013"/>
                </a:cubicBezTo>
                <a:cubicBezTo>
                  <a:pt x="1617" y="1925"/>
                  <a:pt x="1617" y="1925"/>
                  <a:pt x="1617" y="1925"/>
                </a:cubicBezTo>
                <a:cubicBezTo>
                  <a:pt x="1702" y="1884"/>
                  <a:pt x="1702" y="1884"/>
                  <a:pt x="1702" y="1884"/>
                </a:cubicBezTo>
                <a:cubicBezTo>
                  <a:pt x="1755" y="1744"/>
                  <a:pt x="1755" y="1744"/>
                  <a:pt x="1755" y="1744"/>
                </a:cubicBezTo>
                <a:cubicBezTo>
                  <a:pt x="1850" y="1698"/>
                  <a:pt x="1850" y="1698"/>
                  <a:pt x="1850" y="1698"/>
                </a:cubicBezTo>
                <a:cubicBezTo>
                  <a:pt x="1942" y="1731"/>
                  <a:pt x="1942" y="1731"/>
                  <a:pt x="1942" y="1731"/>
                </a:cubicBezTo>
                <a:cubicBezTo>
                  <a:pt x="1940" y="1742"/>
                  <a:pt x="1942" y="1754"/>
                  <a:pt x="1947" y="1764"/>
                </a:cubicBezTo>
                <a:cubicBezTo>
                  <a:pt x="1957" y="1785"/>
                  <a:pt x="1978" y="1799"/>
                  <a:pt x="2001" y="1799"/>
                </a:cubicBezTo>
                <a:cubicBezTo>
                  <a:pt x="2010" y="1799"/>
                  <a:pt x="2019" y="1797"/>
                  <a:pt x="2027" y="1793"/>
                </a:cubicBezTo>
                <a:cubicBezTo>
                  <a:pt x="2057" y="1778"/>
                  <a:pt x="2069" y="1743"/>
                  <a:pt x="2055" y="1713"/>
                </a:cubicBezTo>
                <a:cubicBezTo>
                  <a:pt x="2045" y="1692"/>
                  <a:pt x="2024" y="1678"/>
                  <a:pt x="2001" y="1678"/>
                </a:cubicBezTo>
                <a:cubicBezTo>
                  <a:pt x="1992" y="1678"/>
                  <a:pt x="1983" y="1680"/>
                  <a:pt x="1975" y="1684"/>
                </a:cubicBezTo>
                <a:cubicBezTo>
                  <a:pt x="1958" y="1692"/>
                  <a:pt x="1947" y="1707"/>
                  <a:pt x="1943" y="1724"/>
                </a:cubicBezTo>
                <a:cubicBezTo>
                  <a:pt x="1850" y="1690"/>
                  <a:pt x="1850" y="1690"/>
                  <a:pt x="1850" y="1690"/>
                </a:cubicBezTo>
                <a:cubicBezTo>
                  <a:pt x="1749" y="1738"/>
                  <a:pt x="1749" y="1738"/>
                  <a:pt x="1749" y="1738"/>
                </a:cubicBezTo>
                <a:cubicBezTo>
                  <a:pt x="1696" y="1879"/>
                  <a:pt x="1696" y="1879"/>
                  <a:pt x="1696" y="1879"/>
                </a:cubicBezTo>
                <a:cubicBezTo>
                  <a:pt x="1611" y="1919"/>
                  <a:pt x="1611" y="1919"/>
                  <a:pt x="1611" y="1919"/>
                </a:cubicBezTo>
                <a:cubicBezTo>
                  <a:pt x="1580" y="2008"/>
                  <a:pt x="1580" y="2008"/>
                  <a:pt x="1580" y="2008"/>
                </a:cubicBezTo>
                <a:cubicBezTo>
                  <a:pt x="1200" y="2190"/>
                  <a:pt x="1200" y="2190"/>
                  <a:pt x="1200" y="2190"/>
                </a:cubicBezTo>
                <a:cubicBezTo>
                  <a:pt x="1124" y="2160"/>
                  <a:pt x="1124" y="2160"/>
                  <a:pt x="1124" y="2160"/>
                </a:cubicBezTo>
                <a:cubicBezTo>
                  <a:pt x="1034" y="2203"/>
                  <a:pt x="1034" y="2203"/>
                  <a:pt x="1034" y="2203"/>
                </a:cubicBezTo>
                <a:cubicBezTo>
                  <a:pt x="1018" y="2248"/>
                  <a:pt x="1018" y="2248"/>
                  <a:pt x="1018" y="2248"/>
                </a:cubicBezTo>
                <a:cubicBezTo>
                  <a:pt x="1093" y="2405"/>
                  <a:pt x="1093" y="2405"/>
                  <a:pt x="1093" y="2405"/>
                </a:cubicBezTo>
                <a:cubicBezTo>
                  <a:pt x="1066" y="2468"/>
                  <a:pt x="1066" y="2468"/>
                  <a:pt x="1066" y="2468"/>
                </a:cubicBezTo>
                <a:cubicBezTo>
                  <a:pt x="665" y="2659"/>
                  <a:pt x="665" y="2659"/>
                  <a:pt x="665" y="2659"/>
                </a:cubicBezTo>
                <a:cubicBezTo>
                  <a:pt x="682" y="2659"/>
                  <a:pt x="682" y="2659"/>
                  <a:pt x="682" y="2659"/>
                </a:cubicBezTo>
                <a:cubicBezTo>
                  <a:pt x="1071" y="2473"/>
                  <a:pt x="1071" y="2473"/>
                  <a:pt x="1071" y="2473"/>
                </a:cubicBezTo>
                <a:lnTo>
                  <a:pt x="1101" y="2405"/>
                </a:lnTo>
                <a:close/>
                <a:moveTo>
                  <a:pt x="1978" y="1691"/>
                </a:moveTo>
                <a:cubicBezTo>
                  <a:pt x="1986" y="1688"/>
                  <a:pt x="1993" y="1686"/>
                  <a:pt x="2001" y="1686"/>
                </a:cubicBezTo>
                <a:cubicBezTo>
                  <a:pt x="2021" y="1686"/>
                  <a:pt x="2040" y="1698"/>
                  <a:pt x="2049" y="1716"/>
                </a:cubicBezTo>
                <a:cubicBezTo>
                  <a:pt x="2061" y="1742"/>
                  <a:pt x="2050" y="1774"/>
                  <a:pt x="2024" y="1786"/>
                </a:cubicBezTo>
                <a:cubicBezTo>
                  <a:pt x="2017" y="1789"/>
                  <a:pt x="2009" y="1791"/>
                  <a:pt x="2001" y="1791"/>
                </a:cubicBezTo>
                <a:cubicBezTo>
                  <a:pt x="1981" y="1791"/>
                  <a:pt x="1962" y="1779"/>
                  <a:pt x="1954" y="1761"/>
                </a:cubicBezTo>
                <a:cubicBezTo>
                  <a:pt x="1941" y="1735"/>
                  <a:pt x="1952" y="1704"/>
                  <a:pt x="1978" y="1691"/>
                </a:cubicBezTo>
                <a:close/>
                <a:moveTo>
                  <a:pt x="3042" y="1771"/>
                </a:moveTo>
                <a:cubicBezTo>
                  <a:pt x="3053" y="1790"/>
                  <a:pt x="3073" y="1803"/>
                  <a:pt x="3095" y="1803"/>
                </a:cubicBezTo>
                <a:cubicBezTo>
                  <a:pt x="3104" y="1803"/>
                  <a:pt x="3113" y="1801"/>
                  <a:pt x="3121" y="1797"/>
                </a:cubicBezTo>
                <a:cubicBezTo>
                  <a:pt x="3136" y="1790"/>
                  <a:pt x="3147" y="1778"/>
                  <a:pt x="3152" y="1762"/>
                </a:cubicBezTo>
                <a:cubicBezTo>
                  <a:pt x="3157" y="1748"/>
                  <a:pt x="3157" y="1733"/>
                  <a:pt x="3151" y="1719"/>
                </a:cubicBezTo>
                <a:cubicBezTo>
                  <a:pt x="3223" y="1685"/>
                  <a:pt x="3223" y="1685"/>
                  <a:pt x="3223" y="1685"/>
                </a:cubicBezTo>
                <a:cubicBezTo>
                  <a:pt x="3324" y="1721"/>
                  <a:pt x="3324" y="1721"/>
                  <a:pt x="3324" y="1721"/>
                </a:cubicBezTo>
                <a:cubicBezTo>
                  <a:pt x="3322" y="1729"/>
                  <a:pt x="3323" y="1739"/>
                  <a:pt x="3327" y="1747"/>
                </a:cubicBezTo>
                <a:cubicBezTo>
                  <a:pt x="3333" y="1761"/>
                  <a:pt x="3347" y="1769"/>
                  <a:pt x="3361" y="1769"/>
                </a:cubicBezTo>
                <a:cubicBezTo>
                  <a:pt x="3367" y="1769"/>
                  <a:pt x="3373" y="1768"/>
                  <a:pt x="3378" y="1765"/>
                </a:cubicBezTo>
                <a:cubicBezTo>
                  <a:pt x="3387" y="1761"/>
                  <a:pt x="3394" y="1753"/>
                  <a:pt x="3398" y="1744"/>
                </a:cubicBezTo>
                <a:cubicBezTo>
                  <a:pt x="3401" y="1734"/>
                  <a:pt x="3401" y="1723"/>
                  <a:pt x="3396" y="1714"/>
                </a:cubicBezTo>
                <a:cubicBezTo>
                  <a:pt x="3390" y="1701"/>
                  <a:pt x="3376" y="1692"/>
                  <a:pt x="3361" y="1692"/>
                </a:cubicBezTo>
                <a:cubicBezTo>
                  <a:pt x="3356" y="1692"/>
                  <a:pt x="3350" y="1694"/>
                  <a:pt x="3345" y="1696"/>
                </a:cubicBezTo>
                <a:cubicBezTo>
                  <a:pt x="3337" y="1700"/>
                  <a:pt x="3331" y="1706"/>
                  <a:pt x="3327" y="1714"/>
                </a:cubicBezTo>
                <a:cubicBezTo>
                  <a:pt x="3222" y="1677"/>
                  <a:pt x="3222" y="1677"/>
                  <a:pt x="3222" y="1677"/>
                </a:cubicBezTo>
                <a:cubicBezTo>
                  <a:pt x="3147" y="1712"/>
                  <a:pt x="3147" y="1712"/>
                  <a:pt x="3147" y="1712"/>
                </a:cubicBezTo>
                <a:cubicBezTo>
                  <a:pt x="3137" y="1694"/>
                  <a:pt x="3117" y="1682"/>
                  <a:pt x="3095" y="1682"/>
                </a:cubicBezTo>
                <a:cubicBezTo>
                  <a:pt x="3086" y="1682"/>
                  <a:pt x="3078" y="1684"/>
                  <a:pt x="3070" y="1688"/>
                </a:cubicBezTo>
                <a:cubicBezTo>
                  <a:pt x="3041" y="1702"/>
                  <a:pt x="3028" y="1735"/>
                  <a:pt x="3039" y="1764"/>
                </a:cubicBezTo>
                <a:cubicBezTo>
                  <a:pt x="2974" y="1796"/>
                  <a:pt x="2974" y="1796"/>
                  <a:pt x="2974" y="1796"/>
                </a:cubicBezTo>
                <a:cubicBezTo>
                  <a:pt x="2967" y="1785"/>
                  <a:pt x="2955" y="1778"/>
                  <a:pt x="2941" y="1778"/>
                </a:cubicBezTo>
                <a:cubicBezTo>
                  <a:pt x="2935" y="1778"/>
                  <a:pt x="2930" y="1779"/>
                  <a:pt x="2925" y="1781"/>
                </a:cubicBezTo>
                <a:cubicBezTo>
                  <a:pt x="2907" y="1790"/>
                  <a:pt x="2899" y="1810"/>
                  <a:pt x="2905" y="1828"/>
                </a:cubicBezTo>
                <a:cubicBezTo>
                  <a:pt x="2545" y="2000"/>
                  <a:pt x="2545" y="2000"/>
                  <a:pt x="2545" y="2000"/>
                </a:cubicBezTo>
                <a:cubicBezTo>
                  <a:pt x="2469" y="1971"/>
                  <a:pt x="2469" y="1971"/>
                  <a:pt x="2469" y="1971"/>
                </a:cubicBezTo>
                <a:cubicBezTo>
                  <a:pt x="2282" y="2060"/>
                  <a:pt x="2282" y="2060"/>
                  <a:pt x="2282" y="2060"/>
                </a:cubicBezTo>
                <a:cubicBezTo>
                  <a:pt x="2226" y="2043"/>
                  <a:pt x="2226" y="2043"/>
                  <a:pt x="2226" y="2043"/>
                </a:cubicBezTo>
                <a:cubicBezTo>
                  <a:pt x="2226" y="2038"/>
                  <a:pt x="2224" y="2033"/>
                  <a:pt x="2222" y="2028"/>
                </a:cubicBezTo>
                <a:cubicBezTo>
                  <a:pt x="2216" y="2015"/>
                  <a:pt x="2202" y="2006"/>
                  <a:pt x="2188" y="2006"/>
                </a:cubicBezTo>
                <a:cubicBezTo>
                  <a:pt x="2182" y="2006"/>
                  <a:pt x="2176" y="2007"/>
                  <a:pt x="2171" y="2010"/>
                </a:cubicBezTo>
                <a:cubicBezTo>
                  <a:pt x="2156" y="2017"/>
                  <a:pt x="2147" y="2033"/>
                  <a:pt x="2149" y="2049"/>
                </a:cubicBezTo>
                <a:cubicBezTo>
                  <a:pt x="2103" y="2072"/>
                  <a:pt x="2103" y="2072"/>
                  <a:pt x="2103" y="2072"/>
                </a:cubicBezTo>
                <a:cubicBezTo>
                  <a:pt x="2096" y="2061"/>
                  <a:pt x="2084" y="2054"/>
                  <a:pt x="2070" y="2054"/>
                </a:cubicBezTo>
                <a:cubicBezTo>
                  <a:pt x="2065" y="2054"/>
                  <a:pt x="2059" y="2055"/>
                  <a:pt x="2054" y="2057"/>
                </a:cubicBezTo>
                <a:cubicBezTo>
                  <a:pt x="2035" y="2067"/>
                  <a:pt x="2027" y="2089"/>
                  <a:pt x="2036" y="2109"/>
                </a:cubicBezTo>
                <a:cubicBezTo>
                  <a:pt x="2042" y="2122"/>
                  <a:pt x="2056" y="2130"/>
                  <a:pt x="2070" y="2130"/>
                </a:cubicBezTo>
                <a:cubicBezTo>
                  <a:pt x="2076" y="2130"/>
                  <a:pt x="2082" y="2129"/>
                  <a:pt x="2087" y="2127"/>
                </a:cubicBezTo>
                <a:cubicBezTo>
                  <a:pt x="2105" y="2118"/>
                  <a:pt x="2113" y="2097"/>
                  <a:pt x="2106" y="2079"/>
                </a:cubicBezTo>
                <a:cubicBezTo>
                  <a:pt x="2151" y="2057"/>
                  <a:pt x="2151" y="2057"/>
                  <a:pt x="2151" y="2057"/>
                </a:cubicBezTo>
                <a:cubicBezTo>
                  <a:pt x="2152" y="2058"/>
                  <a:pt x="2152" y="2060"/>
                  <a:pt x="2153" y="2061"/>
                </a:cubicBezTo>
                <a:cubicBezTo>
                  <a:pt x="2159" y="2074"/>
                  <a:pt x="2173" y="2083"/>
                  <a:pt x="2188" y="2083"/>
                </a:cubicBezTo>
                <a:cubicBezTo>
                  <a:pt x="2193" y="2083"/>
                  <a:pt x="2199" y="2082"/>
                  <a:pt x="2204" y="2079"/>
                </a:cubicBezTo>
                <a:cubicBezTo>
                  <a:pt x="2216" y="2073"/>
                  <a:pt x="2224" y="2062"/>
                  <a:pt x="2225" y="2050"/>
                </a:cubicBezTo>
                <a:cubicBezTo>
                  <a:pt x="2283" y="2068"/>
                  <a:pt x="2283" y="2068"/>
                  <a:pt x="2283" y="2068"/>
                </a:cubicBezTo>
                <a:cubicBezTo>
                  <a:pt x="2469" y="1979"/>
                  <a:pt x="2469" y="1979"/>
                  <a:pt x="2469" y="1979"/>
                </a:cubicBezTo>
                <a:cubicBezTo>
                  <a:pt x="2545" y="2008"/>
                  <a:pt x="2545" y="2008"/>
                  <a:pt x="2545" y="2008"/>
                </a:cubicBezTo>
                <a:cubicBezTo>
                  <a:pt x="2908" y="1835"/>
                  <a:pt x="2908" y="1835"/>
                  <a:pt x="2908" y="1835"/>
                </a:cubicBezTo>
                <a:cubicBezTo>
                  <a:pt x="2915" y="1847"/>
                  <a:pt x="2928" y="1854"/>
                  <a:pt x="2941" y="1854"/>
                </a:cubicBezTo>
                <a:cubicBezTo>
                  <a:pt x="2947" y="1854"/>
                  <a:pt x="2953" y="1853"/>
                  <a:pt x="2958" y="1851"/>
                </a:cubicBezTo>
                <a:cubicBezTo>
                  <a:pt x="2976" y="1842"/>
                  <a:pt x="2984" y="1821"/>
                  <a:pt x="2977" y="1803"/>
                </a:cubicBezTo>
                <a:lnTo>
                  <a:pt x="3042" y="1771"/>
                </a:lnTo>
                <a:close/>
                <a:moveTo>
                  <a:pt x="3348" y="1703"/>
                </a:moveTo>
                <a:cubicBezTo>
                  <a:pt x="3352" y="1701"/>
                  <a:pt x="3357" y="1700"/>
                  <a:pt x="3361" y="1700"/>
                </a:cubicBezTo>
                <a:cubicBezTo>
                  <a:pt x="3373" y="1700"/>
                  <a:pt x="3384" y="1707"/>
                  <a:pt x="3389" y="1717"/>
                </a:cubicBezTo>
                <a:cubicBezTo>
                  <a:pt x="3393" y="1725"/>
                  <a:pt x="3393" y="1733"/>
                  <a:pt x="3391" y="1741"/>
                </a:cubicBezTo>
                <a:cubicBezTo>
                  <a:pt x="3388" y="1749"/>
                  <a:pt x="3382" y="1755"/>
                  <a:pt x="3375" y="1759"/>
                </a:cubicBezTo>
                <a:cubicBezTo>
                  <a:pt x="3371" y="1761"/>
                  <a:pt x="3366" y="1762"/>
                  <a:pt x="3361" y="1762"/>
                </a:cubicBezTo>
                <a:cubicBezTo>
                  <a:pt x="3350" y="1762"/>
                  <a:pt x="3339" y="1755"/>
                  <a:pt x="3334" y="1744"/>
                </a:cubicBezTo>
                <a:cubicBezTo>
                  <a:pt x="3326" y="1729"/>
                  <a:pt x="3333" y="1710"/>
                  <a:pt x="3348" y="1703"/>
                </a:cubicBezTo>
                <a:close/>
                <a:moveTo>
                  <a:pt x="3073" y="1695"/>
                </a:moveTo>
                <a:cubicBezTo>
                  <a:pt x="3080" y="1692"/>
                  <a:pt x="3088" y="1690"/>
                  <a:pt x="3095" y="1690"/>
                </a:cubicBezTo>
                <a:cubicBezTo>
                  <a:pt x="3116" y="1690"/>
                  <a:pt x="3134" y="1702"/>
                  <a:pt x="3143" y="1720"/>
                </a:cubicBezTo>
                <a:cubicBezTo>
                  <a:pt x="3149" y="1732"/>
                  <a:pt x="3150" y="1747"/>
                  <a:pt x="3145" y="1760"/>
                </a:cubicBezTo>
                <a:cubicBezTo>
                  <a:pt x="3140" y="1773"/>
                  <a:pt x="3131" y="1784"/>
                  <a:pt x="3118" y="1790"/>
                </a:cubicBezTo>
                <a:cubicBezTo>
                  <a:pt x="3111" y="1793"/>
                  <a:pt x="3103" y="1795"/>
                  <a:pt x="3095" y="1795"/>
                </a:cubicBezTo>
                <a:cubicBezTo>
                  <a:pt x="3075" y="1795"/>
                  <a:pt x="3057" y="1783"/>
                  <a:pt x="3048" y="1765"/>
                </a:cubicBezTo>
                <a:cubicBezTo>
                  <a:pt x="3036" y="1739"/>
                  <a:pt x="3047" y="1707"/>
                  <a:pt x="3073" y="1695"/>
                </a:cubicBezTo>
                <a:close/>
                <a:moveTo>
                  <a:pt x="2084" y="2120"/>
                </a:moveTo>
                <a:cubicBezTo>
                  <a:pt x="2079" y="2122"/>
                  <a:pt x="2075" y="2123"/>
                  <a:pt x="2070" y="2123"/>
                </a:cubicBezTo>
                <a:cubicBezTo>
                  <a:pt x="2059" y="2123"/>
                  <a:pt x="2048" y="2116"/>
                  <a:pt x="2042" y="2105"/>
                </a:cubicBezTo>
                <a:cubicBezTo>
                  <a:pt x="2035" y="2090"/>
                  <a:pt x="2042" y="2071"/>
                  <a:pt x="2057" y="2064"/>
                </a:cubicBezTo>
                <a:cubicBezTo>
                  <a:pt x="2061" y="2062"/>
                  <a:pt x="2066" y="2061"/>
                  <a:pt x="2070" y="2061"/>
                </a:cubicBezTo>
                <a:cubicBezTo>
                  <a:pt x="2082" y="2061"/>
                  <a:pt x="2093" y="2068"/>
                  <a:pt x="2098" y="2079"/>
                </a:cubicBezTo>
                <a:cubicBezTo>
                  <a:pt x="2106" y="2094"/>
                  <a:pt x="2099" y="2113"/>
                  <a:pt x="2084" y="2120"/>
                </a:cubicBezTo>
                <a:close/>
                <a:moveTo>
                  <a:pt x="2201" y="2072"/>
                </a:moveTo>
                <a:cubicBezTo>
                  <a:pt x="2197" y="2074"/>
                  <a:pt x="2192" y="2075"/>
                  <a:pt x="2188" y="2075"/>
                </a:cubicBezTo>
                <a:cubicBezTo>
                  <a:pt x="2176" y="2075"/>
                  <a:pt x="2165" y="2068"/>
                  <a:pt x="2160" y="2058"/>
                </a:cubicBezTo>
                <a:cubicBezTo>
                  <a:pt x="2152" y="2042"/>
                  <a:pt x="2159" y="2024"/>
                  <a:pt x="2174" y="2016"/>
                </a:cubicBezTo>
                <a:cubicBezTo>
                  <a:pt x="2178" y="2014"/>
                  <a:pt x="2183" y="2013"/>
                  <a:pt x="2188" y="2013"/>
                </a:cubicBezTo>
                <a:cubicBezTo>
                  <a:pt x="2199" y="2013"/>
                  <a:pt x="2210" y="2020"/>
                  <a:pt x="2215" y="2031"/>
                </a:cubicBezTo>
                <a:cubicBezTo>
                  <a:pt x="2223" y="2046"/>
                  <a:pt x="2216" y="2065"/>
                  <a:pt x="2201" y="2072"/>
                </a:cubicBezTo>
                <a:close/>
                <a:moveTo>
                  <a:pt x="2955" y="1844"/>
                </a:moveTo>
                <a:cubicBezTo>
                  <a:pt x="2950" y="1846"/>
                  <a:pt x="2946" y="1847"/>
                  <a:pt x="2941" y="1847"/>
                </a:cubicBezTo>
                <a:cubicBezTo>
                  <a:pt x="2929" y="1847"/>
                  <a:pt x="2918" y="1840"/>
                  <a:pt x="2913" y="1829"/>
                </a:cubicBezTo>
                <a:cubicBezTo>
                  <a:pt x="2906" y="1814"/>
                  <a:pt x="2913" y="1795"/>
                  <a:pt x="2928" y="1788"/>
                </a:cubicBezTo>
                <a:cubicBezTo>
                  <a:pt x="2932" y="1786"/>
                  <a:pt x="2937" y="1785"/>
                  <a:pt x="2941" y="1785"/>
                </a:cubicBezTo>
                <a:cubicBezTo>
                  <a:pt x="2953" y="1785"/>
                  <a:pt x="2964" y="1792"/>
                  <a:pt x="2969" y="1803"/>
                </a:cubicBezTo>
                <a:cubicBezTo>
                  <a:pt x="2977" y="1818"/>
                  <a:pt x="2970" y="1837"/>
                  <a:pt x="2955" y="1844"/>
                </a:cubicBezTo>
                <a:close/>
                <a:moveTo>
                  <a:pt x="3904" y="2240"/>
                </a:moveTo>
                <a:cubicBezTo>
                  <a:pt x="3913" y="2210"/>
                  <a:pt x="3913" y="2210"/>
                  <a:pt x="3913" y="2210"/>
                </a:cubicBezTo>
                <a:cubicBezTo>
                  <a:pt x="3918" y="2213"/>
                  <a:pt x="3924" y="2214"/>
                  <a:pt x="3930" y="2214"/>
                </a:cubicBezTo>
                <a:cubicBezTo>
                  <a:pt x="3936" y="2214"/>
                  <a:pt x="3942" y="2213"/>
                  <a:pt x="3947" y="2211"/>
                </a:cubicBezTo>
                <a:cubicBezTo>
                  <a:pt x="3956" y="2206"/>
                  <a:pt x="3963" y="2198"/>
                  <a:pt x="3966" y="2189"/>
                </a:cubicBezTo>
                <a:cubicBezTo>
                  <a:pt x="3970" y="2179"/>
                  <a:pt x="3969" y="2169"/>
                  <a:pt x="3965" y="2159"/>
                </a:cubicBezTo>
                <a:cubicBezTo>
                  <a:pt x="3959" y="2146"/>
                  <a:pt x="3945" y="2138"/>
                  <a:pt x="3930" y="2138"/>
                </a:cubicBezTo>
                <a:cubicBezTo>
                  <a:pt x="3925" y="2138"/>
                  <a:pt x="3919" y="2139"/>
                  <a:pt x="3914" y="2141"/>
                </a:cubicBezTo>
                <a:cubicBezTo>
                  <a:pt x="3905" y="2146"/>
                  <a:pt x="3898" y="2154"/>
                  <a:pt x="3894" y="2163"/>
                </a:cubicBezTo>
                <a:cubicBezTo>
                  <a:pt x="3891" y="2173"/>
                  <a:pt x="3891" y="2183"/>
                  <a:pt x="3896" y="2192"/>
                </a:cubicBezTo>
                <a:cubicBezTo>
                  <a:pt x="3898" y="2198"/>
                  <a:pt x="3902" y="2203"/>
                  <a:pt x="3907" y="2206"/>
                </a:cubicBezTo>
                <a:cubicBezTo>
                  <a:pt x="3897" y="2234"/>
                  <a:pt x="3897" y="2234"/>
                  <a:pt x="3897" y="2234"/>
                </a:cubicBezTo>
                <a:cubicBezTo>
                  <a:pt x="3009" y="2659"/>
                  <a:pt x="3009" y="2659"/>
                  <a:pt x="3009" y="2659"/>
                </a:cubicBezTo>
                <a:cubicBezTo>
                  <a:pt x="3026" y="2659"/>
                  <a:pt x="3026" y="2659"/>
                  <a:pt x="3026" y="2659"/>
                </a:cubicBezTo>
                <a:cubicBezTo>
                  <a:pt x="3902" y="2240"/>
                  <a:pt x="3902" y="2240"/>
                  <a:pt x="3902" y="2240"/>
                </a:cubicBezTo>
                <a:lnTo>
                  <a:pt x="3904" y="2240"/>
                </a:lnTo>
                <a:close/>
                <a:moveTo>
                  <a:pt x="3902" y="2189"/>
                </a:moveTo>
                <a:cubicBezTo>
                  <a:pt x="3899" y="2182"/>
                  <a:pt x="3898" y="2173"/>
                  <a:pt x="3901" y="2166"/>
                </a:cubicBezTo>
                <a:cubicBezTo>
                  <a:pt x="3904" y="2158"/>
                  <a:pt x="3910" y="2152"/>
                  <a:pt x="3917" y="2148"/>
                </a:cubicBezTo>
                <a:cubicBezTo>
                  <a:pt x="3921" y="2146"/>
                  <a:pt x="3926" y="2145"/>
                  <a:pt x="3930" y="2145"/>
                </a:cubicBezTo>
                <a:cubicBezTo>
                  <a:pt x="3942" y="2145"/>
                  <a:pt x="3953" y="2152"/>
                  <a:pt x="3958" y="2163"/>
                </a:cubicBezTo>
                <a:cubicBezTo>
                  <a:pt x="3962" y="2170"/>
                  <a:pt x="3962" y="2179"/>
                  <a:pt x="3959" y="2186"/>
                </a:cubicBezTo>
                <a:cubicBezTo>
                  <a:pt x="3957" y="2194"/>
                  <a:pt x="3951" y="2200"/>
                  <a:pt x="3944" y="2204"/>
                </a:cubicBezTo>
                <a:cubicBezTo>
                  <a:pt x="3939" y="2206"/>
                  <a:pt x="3935" y="2207"/>
                  <a:pt x="3930" y="2207"/>
                </a:cubicBezTo>
                <a:cubicBezTo>
                  <a:pt x="3918" y="2207"/>
                  <a:pt x="3908" y="2200"/>
                  <a:pt x="3902" y="2189"/>
                </a:cubicBezTo>
                <a:close/>
                <a:moveTo>
                  <a:pt x="3978" y="2255"/>
                </a:moveTo>
                <a:cubicBezTo>
                  <a:pt x="4008" y="2166"/>
                  <a:pt x="4008" y="2166"/>
                  <a:pt x="4008" y="2166"/>
                </a:cubicBezTo>
                <a:cubicBezTo>
                  <a:pt x="3980" y="2107"/>
                  <a:pt x="3980" y="2107"/>
                  <a:pt x="3980" y="2107"/>
                </a:cubicBezTo>
                <a:cubicBezTo>
                  <a:pt x="3993" y="2098"/>
                  <a:pt x="3997" y="2080"/>
                  <a:pt x="3990" y="2065"/>
                </a:cubicBezTo>
                <a:cubicBezTo>
                  <a:pt x="3982" y="2048"/>
                  <a:pt x="3961" y="2041"/>
                  <a:pt x="3944" y="2049"/>
                </a:cubicBezTo>
                <a:cubicBezTo>
                  <a:pt x="3926" y="2057"/>
                  <a:pt x="3919" y="2078"/>
                  <a:pt x="3927" y="2095"/>
                </a:cubicBezTo>
                <a:cubicBezTo>
                  <a:pt x="3936" y="2112"/>
                  <a:pt x="3956" y="2120"/>
                  <a:pt x="3974" y="2111"/>
                </a:cubicBezTo>
                <a:cubicBezTo>
                  <a:pt x="3974" y="2111"/>
                  <a:pt x="3974" y="2111"/>
                  <a:pt x="3974" y="2111"/>
                </a:cubicBezTo>
                <a:cubicBezTo>
                  <a:pt x="4000" y="2167"/>
                  <a:pt x="4000" y="2167"/>
                  <a:pt x="4000" y="2167"/>
                </a:cubicBezTo>
                <a:cubicBezTo>
                  <a:pt x="3972" y="2249"/>
                  <a:pt x="3972" y="2249"/>
                  <a:pt x="3972" y="2249"/>
                </a:cubicBezTo>
                <a:cubicBezTo>
                  <a:pt x="3114" y="2659"/>
                  <a:pt x="3114" y="2659"/>
                  <a:pt x="3114" y="2659"/>
                </a:cubicBezTo>
                <a:cubicBezTo>
                  <a:pt x="3131" y="2659"/>
                  <a:pt x="3131" y="2659"/>
                  <a:pt x="3131" y="2659"/>
                </a:cubicBezTo>
                <a:cubicBezTo>
                  <a:pt x="3977" y="2256"/>
                  <a:pt x="3977" y="2256"/>
                  <a:pt x="3977" y="2256"/>
                </a:cubicBezTo>
                <a:lnTo>
                  <a:pt x="3978" y="2255"/>
                </a:lnTo>
                <a:close/>
                <a:moveTo>
                  <a:pt x="4299" y="2483"/>
                </a:moveTo>
                <a:cubicBezTo>
                  <a:pt x="4319" y="2434"/>
                  <a:pt x="4319" y="2434"/>
                  <a:pt x="4319" y="2434"/>
                </a:cubicBezTo>
                <a:cubicBezTo>
                  <a:pt x="4205" y="2194"/>
                  <a:pt x="4205" y="2194"/>
                  <a:pt x="4205" y="2194"/>
                </a:cubicBezTo>
                <a:cubicBezTo>
                  <a:pt x="4267" y="2021"/>
                  <a:pt x="4267" y="2021"/>
                  <a:pt x="4267" y="2021"/>
                </a:cubicBezTo>
                <a:cubicBezTo>
                  <a:pt x="4316" y="1999"/>
                  <a:pt x="4316" y="1999"/>
                  <a:pt x="4316" y="1999"/>
                </a:cubicBezTo>
                <a:cubicBezTo>
                  <a:pt x="4323" y="2010"/>
                  <a:pt x="4336" y="2017"/>
                  <a:pt x="4349" y="2017"/>
                </a:cubicBezTo>
                <a:cubicBezTo>
                  <a:pt x="4355" y="2017"/>
                  <a:pt x="4360" y="2016"/>
                  <a:pt x="4366" y="2014"/>
                </a:cubicBezTo>
                <a:cubicBezTo>
                  <a:pt x="4375" y="2009"/>
                  <a:pt x="4382" y="2002"/>
                  <a:pt x="4385" y="1992"/>
                </a:cubicBezTo>
                <a:cubicBezTo>
                  <a:pt x="4389" y="1982"/>
                  <a:pt x="4388" y="1972"/>
                  <a:pt x="4384" y="1963"/>
                </a:cubicBezTo>
                <a:cubicBezTo>
                  <a:pt x="4377" y="1949"/>
                  <a:pt x="4364" y="1941"/>
                  <a:pt x="4349" y="1941"/>
                </a:cubicBezTo>
                <a:cubicBezTo>
                  <a:pt x="4343" y="1941"/>
                  <a:pt x="4338" y="1942"/>
                  <a:pt x="4333" y="1944"/>
                </a:cubicBezTo>
                <a:cubicBezTo>
                  <a:pt x="4315" y="1953"/>
                  <a:pt x="4306" y="1974"/>
                  <a:pt x="4313" y="1992"/>
                </a:cubicBezTo>
                <a:cubicBezTo>
                  <a:pt x="4261" y="2016"/>
                  <a:pt x="4261" y="2016"/>
                  <a:pt x="4261" y="2016"/>
                </a:cubicBezTo>
                <a:cubicBezTo>
                  <a:pt x="4197" y="2194"/>
                  <a:pt x="4197" y="2194"/>
                  <a:pt x="4197" y="2194"/>
                </a:cubicBezTo>
                <a:cubicBezTo>
                  <a:pt x="4311" y="2434"/>
                  <a:pt x="4311" y="2434"/>
                  <a:pt x="4311" y="2434"/>
                </a:cubicBezTo>
                <a:cubicBezTo>
                  <a:pt x="4293" y="2478"/>
                  <a:pt x="4293" y="2478"/>
                  <a:pt x="4293" y="2478"/>
                </a:cubicBezTo>
                <a:cubicBezTo>
                  <a:pt x="4104" y="2568"/>
                  <a:pt x="4104" y="2568"/>
                  <a:pt x="4104" y="2568"/>
                </a:cubicBezTo>
                <a:cubicBezTo>
                  <a:pt x="3979" y="2529"/>
                  <a:pt x="3979" y="2529"/>
                  <a:pt x="3979" y="2529"/>
                </a:cubicBezTo>
                <a:cubicBezTo>
                  <a:pt x="3706" y="2659"/>
                  <a:pt x="3706" y="2659"/>
                  <a:pt x="3706" y="2659"/>
                </a:cubicBezTo>
                <a:cubicBezTo>
                  <a:pt x="3724" y="2659"/>
                  <a:pt x="3724" y="2659"/>
                  <a:pt x="3724" y="2659"/>
                </a:cubicBezTo>
                <a:cubicBezTo>
                  <a:pt x="3979" y="2537"/>
                  <a:pt x="3979" y="2537"/>
                  <a:pt x="3979" y="2537"/>
                </a:cubicBezTo>
                <a:cubicBezTo>
                  <a:pt x="4104" y="2576"/>
                  <a:pt x="4104" y="2576"/>
                  <a:pt x="4104" y="2576"/>
                </a:cubicBezTo>
                <a:lnTo>
                  <a:pt x="4299" y="2483"/>
                </a:lnTo>
                <a:close/>
                <a:moveTo>
                  <a:pt x="4336" y="1951"/>
                </a:moveTo>
                <a:cubicBezTo>
                  <a:pt x="4340" y="1949"/>
                  <a:pt x="4344" y="1948"/>
                  <a:pt x="4349" y="1948"/>
                </a:cubicBezTo>
                <a:cubicBezTo>
                  <a:pt x="4361" y="1948"/>
                  <a:pt x="4372" y="1955"/>
                  <a:pt x="4377" y="1966"/>
                </a:cubicBezTo>
                <a:cubicBezTo>
                  <a:pt x="4381" y="1973"/>
                  <a:pt x="4381" y="1982"/>
                  <a:pt x="4378" y="1989"/>
                </a:cubicBezTo>
                <a:cubicBezTo>
                  <a:pt x="4376" y="1997"/>
                  <a:pt x="4370" y="2003"/>
                  <a:pt x="4362" y="2007"/>
                </a:cubicBezTo>
                <a:cubicBezTo>
                  <a:pt x="4358" y="2009"/>
                  <a:pt x="4354" y="2010"/>
                  <a:pt x="4349" y="2010"/>
                </a:cubicBezTo>
                <a:cubicBezTo>
                  <a:pt x="4337" y="2010"/>
                  <a:pt x="4326" y="2003"/>
                  <a:pt x="4321" y="1992"/>
                </a:cubicBezTo>
                <a:cubicBezTo>
                  <a:pt x="4314" y="1977"/>
                  <a:pt x="4320" y="1958"/>
                  <a:pt x="4336" y="1951"/>
                </a:cubicBezTo>
                <a:close/>
                <a:moveTo>
                  <a:pt x="4678" y="2191"/>
                </a:moveTo>
                <a:cubicBezTo>
                  <a:pt x="4695" y="2182"/>
                  <a:pt x="4702" y="2162"/>
                  <a:pt x="4694" y="2144"/>
                </a:cubicBezTo>
                <a:cubicBezTo>
                  <a:pt x="4686" y="2127"/>
                  <a:pt x="4665" y="2120"/>
                  <a:pt x="4648" y="2128"/>
                </a:cubicBezTo>
                <a:cubicBezTo>
                  <a:pt x="4631" y="2136"/>
                  <a:pt x="4623" y="2157"/>
                  <a:pt x="4632" y="2174"/>
                </a:cubicBezTo>
                <a:cubicBezTo>
                  <a:pt x="4640" y="2191"/>
                  <a:pt x="4661" y="2199"/>
                  <a:pt x="4678" y="2191"/>
                </a:cubicBezTo>
                <a:close/>
                <a:moveTo>
                  <a:pt x="4062" y="2281"/>
                </a:moveTo>
                <a:cubicBezTo>
                  <a:pt x="4107" y="2150"/>
                  <a:pt x="4107" y="2150"/>
                  <a:pt x="4107" y="2150"/>
                </a:cubicBezTo>
                <a:cubicBezTo>
                  <a:pt x="4073" y="2078"/>
                  <a:pt x="4073" y="2078"/>
                  <a:pt x="4073" y="2078"/>
                </a:cubicBezTo>
                <a:cubicBezTo>
                  <a:pt x="4095" y="2013"/>
                  <a:pt x="4095" y="2013"/>
                  <a:pt x="4095" y="2013"/>
                </a:cubicBezTo>
                <a:cubicBezTo>
                  <a:pt x="4099" y="2014"/>
                  <a:pt x="4103" y="2015"/>
                  <a:pt x="4107" y="2015"/>
                </a:cubicBezTo>
                <a:cubicBezTo>
                  <a:pt x="4113" y="2015"/>
                  <a:pt x="4118" y="2014"/>
                  <a:pt x="4123" y="2011"/>
                </a:cubicBezTo>
                <a:cubicBezTo>
                  <a:pt x="4142" y="2002"/>
                  <a:pt x="4151" y="1979"/>
                  <a:pt x="4141" y="1960"/>
                </a:cubicBezTo>
                <a:cubicBezTo>
                  <a:pt x="4137" y="1951"/>
                  <a:pt x="4130" y="1944"/>
                  <a:pt x="4121" y="1941"/>
                </a:cubicBezTo>
                <a:cubicBezTo>
                  <a:pt x="4138" y="1891"/>
                  <a:pt x="4138" y="1891"/>
                  <a:pt x="4138" y="1891"/>
                </a:cubicBezTo>
                <a:cubicBezTo>
                  <a:pt x="4146" y="1893"/>
                  <a:pt x="4155" y="1893"/>
                  <a:pt x="4164" y="1889"/>
                </a:cubicBezTo>
                <a:cubicBezTo>
                  <a:pt x="4181" y="1881"/>
                  <a:pt x="4188" y="1860"/>
                  <a:pt x="4180" y="1843"/>
                </a:cubicBezTo>
                <a:cubicBezTo>
                  <a:pt x="4172" y="1825"/>
                  <a:pt x="4151" y="1818"/>
                  <a:pt x="4134" y="1826"/>
                </a:cubicBezTo>
                <a:cubicBezTo>
                  <a:pt x="4117" y="1835"/>
                  <a:pt x="4109" y="1855"/>
                  <a:pt x="4117" y="1873"/>
                </a:cubicBezTo>
                <a:cubicBezTo>
                  <a:pt x="4121" y="1879"/>
                  <a:pt x="4125" y="1884"/>
                  <a:pt x="4131" y="1888"/>
                </a:cubicBezTo>
                <a:cubicBezTo>
                  <a:pt x="4113" y="1939"/>
                  <a:pt x="4113" y="1939"/>
                  <a:pt x="4113" y="1939"/>
                </a:cubicBezTo>
                <a:cubicBezTo>
                  <a:pt x="4111" y="1938"/>
                  <a:pt x="4109" y="1938"/>
                  <a:pt x="4107" y="1938"/>
                </a:cubicBezTo>
                <a:cubicBezTo>
                  <a:pt x="4101" y="1938"/>
                  <a:pt x="4095" y="1939"/>
                  <a:pt x="4090" y="1942"/>
                </a:cubicBezTo>
                <a:cubicBezTo>
                  <a:pt x="4071" y="1951"/>
                  <a:pt x="4063" y="1974"/>
                  <a:pt x="4072" y="1993"/>
                </a:cubicBezTo>
                <a:cubicBezTo>
                  <a:pt x="4076" y="2001"/>
                  <a:pt x="4082" y="2006"/>
                  <a:pt x="4089" y="2010"/>
                </a:cubicBezTo>
                <a:cubicBezTo>
                  <a:pt x="4065" y="2078"/>
                  <a:pt x="4065" y="2078"/>
                  <a:pt x="4065" y="2078"/>
                </a:cubicBezTo>
                <a:cubicBezTo>
                  <a:pt x="4099" y="2150"/>
                  <a:pt x="4099" y="2150"/>
                  <a:pt x="4099" y="2150"/>
                </a:cubicBezTo>
                <a:cubicBezTo>
                  <a:pt x="4056" y="2275"/>
                  <a:pt x="4056" y="2275"/>
                  <a:pt x="4056" y="2275"/>
                </a:cubicBezTo>
                <a:cubicBezTo>
                  <a:pt x="3252" y="2659"/>
                  <a:pt x="3252" y="2659"/>
                  <a:pt x="3252" y="2659"/>
                </a:cubicBezTo>
                <a:cubicBezTo>
                  <a:pt x="3269" y="2659"/>
                  <a:pt x="3269" y="2659"/>
                  <a:pt x="3269" y="2659"/>
                </a:cubicBezTo>
                <a:cubicBezTo>
                  <a:pt x="4060" y="2281"/>
                  <a:pt x="4060" y="2281"/>
                  <a:pt x="4060" y="2281"/>
                </a:cubicBezTo>
                <a:lnTo>
                  <a:pt x="4062" y="2281"/>
                </a:lnTo>
                <a:close/>
                <a:moveTo>
                  <a:pt x="4079" y="1990"/>
                </a:moveTo>
                <a:cubicBezTo>
                  <a:pt x="4071" y="1974"/>
                  <a:pt x="4078" y="1956"/>
                  <a:pt x="4093" y="1949"/>
                </a:cubicBezTo>
                <a:cubicBezTo>
                  <a:pt x="4098" y="1947"/>
                  <a:pt x="4102" y="1946"/>
                  <a:pt x="4107" y="1946"/>
                </a:cubicBezTo>
                <a:cubicBezTo>
                  <a:pt x="4119" y="1946"/>
                  <a:pt x="4129" y="1952"/>
                  <a:pt x="4135" y="1963"/>
                </a:cubicBezTo>
                <a:cubicBezTo>
                  <a:pt x="4142" y="1979"/>
                  <a:pt x="4135" y="1997"/>
                  <a:pt x="4120" y="2004"/>
                </a:cubicBezTo>
                <a:cubicBezTo>
                  <a:pt x="4116" y="2006"/>
                  <a:pt x="4111" y="2008"/>
                  <a:pt x="4107" y="2008"/>
                </a:cubicBezTo>
                <a:cubicBezTo>
                  <a:pt x="4095" y="2008"/>
                  <a:pt x="4084" y="2001"/>
                  <a:pt x="4079" y="1990"/>
                </a:cubicBezTo>
                <a:close/>
                <a:moveTo>
                  <a:pt x="293" y="2013"/>
                </a:moveTo>
                <a:cubicBezTo>
                  <a:pt x="900" y="1724"/>
                  <a:pt x="900" y="1724"/>
                  <a:pt x="900" y="1724"/>
                </a:cubicBezTo>
                <a:cubicBezTo>
                  <a:pt x="1116" y="1802"/>
                  <a:pt x="1116" y="1802"/>
                  <a:pt x="1116" y="1802"/>
                </a:cubicBezTo>
                <a:cubicBezTo>
                  <a:pt x="1487" y="1624"/>
                  <a:pt x="1487" y="1624"/>
                  <a:pt x="1487" y="1624"/>
                </a:cubicBezTo>
                <a:cubicBezTo>
                  <a:pt x="1489" y="1624"/>
                  <a:pt x="1489" y="1624"/>
                  <a:pt x="1489" y="1624"/>
                </a:cubicBezTo>
                <a:cubicBezTo>
                  <a:pt x="1514" y="1555"/>
                  <a:pt x="1514" y="1555"/>
                  <a:pt x="1514" y="1555"/>
                </a:cubicBezTo>
                <a:cubicBezTo>
                  <a:pt x="1515" y="1555"/>
                  <a:pt x="1516" y="1555"/>
                  <a:pt x="1517" y="1555"/>
                </a:cubicBezTo>
                <a:cubicBezTo>
                  <a:pt x="1522" y="1555"/>
                  <a:pt x="1528" y="1554"/>
                  <a:pt x="1533" y="1552"/>
                </a:cubicBezTo>
                <a:cubicBezTo>
                  <a:pt x="1552" y="1543"/>
                  <a:pt x="1560" y="1520"/>
                  <a:pt x="1551" y="1500"/>
                </a:cubicBezTo>
                <a:cubicBezTo>
                  <a:pt x="1545" y="1487"/>
                  <a:pt x="1531" y="1479"/>
                  <a:pt x="1517" y="1479"/>
                </a:cubicBezTo>
                <a:cubicBezTo>
                  <a:pt x="1511" y="1479"/>
                  <a:pt x="1505" y="1480"/>
                  <a:pt x="1500" y="1482"/>
                </a:cubicBezTo>
                <a:cubicBezTo>
                  <a:pt x="1481" y="1491"/>
                  <a:pt x="1473" y="1514"/>
                  <a:pt x="1482" y="1534"/>
                </a:cubicBezTo>
                <a:cubicBezTo>
                  <a:pt x="1487" y="1544"/>
                  <a:pt x="1496" y="1551"/>
                  <a:pt x="1507" y="1554"/>
                </a:cubicBezTo>
                <a:cubicBezTo>
                  <a:pt x="1483" y="1618"/>
                  <a:pt x="1483" y="1618"/>
                  <a:pt x="1483" y="1618"/>
                </a:cubicBezTo>
                <a:cubicBezTo>
                  <a:pt x="1115" y="1794"/>
                  <a:pt x="1115" y="1794"/>
                  <a:pt x="1115" y="1794"/>
                </a:cubicBezTo>
                <a:cubicBezTo>
                  <a:pt x="901" y="1716"/>
                  <a:pt x="901" y="1716"/>
                  <a:pt x="901" y="1716"/>
                </a:cubicBezTo>
                <a:cubicBezTo>
                  <a:pt x="900" y="1715"/>
                  <a:pt x="900" y="1715"/>
                  <a:pt x="900" y="1715"/>
                </a:cubicBezTo>
                <a:cubicBezTo>
                  <a:pt x="292" y="2005"/>
                  <a:pt x="292" y="2005"/>
                  <a:pt x="292" y="2005"/>
                </a:cubicBezTo>
                <a:cubicBezTo>
                  <a:pt x="217" y="1983"/>
                  <a:pt x="217" y="1983"/>
                  <a:pt x="217" y="1983"/>
                </a:cubicBezTo>
                <a:cubicBezTo>
                  <a:pt x="0" y="2087"/>
                  <a:pt x="0" y="2087"/>
                  <a:pt x="0" y="2087"/>
                </a:cubicBezTo>
                <a:cubicBezTo>
                  <a:pt x="0" y="2096"/>
                  <a:pt x="0" y="2096"/>
                  <a:pt x="0" y="2096"/>
                </a:cubicBezTo>
                <a:cubicBezTo>
                  <a:pt x="218" y="1991"/>
                  <a:pt x="218" y="1991"/>
                  <a:pt x="218" y="1991"/>
                </a:cubicBezTo>
                <a:lnTo>
                  <a:pt x="293" y="2013"/>
                </a:lnTo>
                <a:close/>
                <a:moveTo>
                  <a:pt x="1489" y="1530"/>
                </a:moveTo>
                <a:cubicBezTo>
                  <a:pt x="1481" y="1515"/>
                  <a:pt x="1488" y="1496"/>
                  <a:pt x="1503" y="1489"/>
                </a:cubicBezTo>
                <a:cubicBezTo>
                  <a:pt x="1508" y="1487"/>
                  <a:pt x="1512" y="1486"/>
                  <a:pt x="1517" y="1486"/>
                </a:cubicBezTo>
                <a:cubicBezTo>
                  <a:pt x="1528" y="1486"/>
                  <a:pt x="1539" y="1493"/>
                  <a:pt x="1545" y="1504"/>
                </a:cubicBezTo>
                <a:cubicBezTo>
                  <a:pt x="1552" y="1519"/>
                  <a:pt x="1545" y="1538"/>
                  <a:pt x="1530" y="1545"/>
                </a:cubicBezTo>
                <a:cubicBezTo>
                  <a:pt x="1526" y="1547"/>
                  <a:pt x="1521" y="1548"/>
                  <a:pt x="1517" y="1548"/>
                </a:cubicBezTo>
                <a:cubicBezTo>
                  <a:pt x="1505" y="1548"/>
                  <a:pt x="1494" y="1541"/>
                  <a:pt x="1489" y="1530"/>
                </a:cubicBezTo>
                <a:close/>
                <a:moveTo>
                  <a:pt x="516" y="558"/>
                </a:moveTo>
                <a:cubicBezTo>
                  <a:pt x="549" y="575"/>
                  <a:pt x="549" y="575"/>
                  <a:pt x="549" y="575"/>
                </a:cubicBezTo>
                <a:cubicBezTo>
                  <a:pt x="806" y="453"/>
                  <a:pt x="806" y="453"/>
                  <a:pt x="806" y="453"/>
                </a:cubicBezTo>
                <a:cubicBezTo>
                  <a:pt x="823" y="405"/>
                  <a:pt x="823" y="405"/>
                  <a:pt x="823" y="405"/>
                </a:cubicBezTo>
                <a:cubicBezTo>
                  <a:pt x="830" y="407"/>
                  <a:pt x="838" y="406"/>
                  <a:pt x="845" y="403"/>
                </a:cubicBezTo>
                <a:cubicBezTo>
                  <a:pt x="862" y="394"/>
                  <a:pt x="869" y="374"/>
                  <a:pt x="861" y="356"/>
                </a:cubicBezTo>
                <a:cubicBezTo>
                  <a:pt x="853" y="339"/>
                  <a:pt x="832" y="332"/>
                  <a:pt x="815" y="340"/>
                </a:cubicBezTo>
                <a:cubicBezTo>
                  <a:pt x="798" y="348"/>
                  <a:pt x="790" y="369"/>
                  <a:pt x="799" y="386"/>
                </a:cubicBezTo>
                <a:cubicBezTo>
                  <a:pt x="802" y="394"/>
                  <a:pt x="808" y="400"/>
                  <a:pt x="815" y="403"/>
                </a:cubicBezTo>
                <a:cubicBezTo>
                  <a:pt x="800" y="447"/>
                  <a:pt x="800" y="447"/>
                  <a:pt x="800" y="447"/>
                </a:cubicBezTo>
                <a:cubicBezTo>
                  <a:pt x="549" y="566"/>
                  <a:pt x="549" y="566"/>
                  <a:pt x="549" y="566"/>
                </a:cubicBezTo>
                <a:cubicBezTo>
                  <a:pt x="522" y="553"/>
                  <a:pt x="522" y="553"/>
                  <a:pt x="522" y="553"/>
                </a:cubicBezTo>
                <a:cubicBezTo>
                  <a:pt x="404" y="307"/>
                  <a:pt x="404" y="307"/>
                  <a:pt x="404" y="307"/>
                </a:cubicBezTo>
                <a:cubicBezTo>
                  <a:pt x="0" y="163"/>
                  <a:pt x="0" y="163"/>
                  <a:pt x="0" y="163"/>
                </a:cubicBezTo>
                <a:cubicBezTo>
                  <a:pt x="0" y="171"/>
                  <a:pt x="0" y="171"/>
                  <a:pt x="0" y="171"/>
                </a:cubicBezTo>
                <a:cubicBezTo>
                  <a:pt x="399" y="313"/>
                  <a:pt x="399" y="313"/>
                  <a:pt x="399" y="313"/>
                </a:cubicBezTo>
                <a:lnTo>
                  <a:pt x="516" y="558"/>
                </a:lnTo>
                <a:close/>
                <a:moveTo>
                  <a:pt x="1706" y="1448"/>
                </a:moveTo>
                <a:cubicBezTo>
                  <a:pt x="1723" y="1440"/>
                  <a:pt x="1731" y="1420"/>
                  <a:pt x="1723" y="1402"/>
                </a:cubicBezTo>
                <a:cubicBezTo>
                  <a:pt x="1714" y="1385"/>
                  <a:pt x="1694" y="1378"/>
                  <a:pt x="1676" y="1386"/>
                </a:cubicBezTo>
                <a:cubicBezTo>
                  <a:pt x="1659" y="1394"/>
                  <a:pt x="1652" y="1415"/>
                  <a:pt x="1660" y="1432"/>
                </a:cubicBezTo>
                <a:cubicBezTo>
                  <a:pt x="1668" y="1449"/>
                  <a:pt x="1689" y="1457"/>
                  <a:pt x="1706" y="1448"/>
                </a:cubicBezTo>
                <a:close/>
                <a:moveTo>
                  <a:pt x="298" y="2052"/>
                </a:moveTo>
                <a:cubicBezTo>
                  <a:pt x="906" y="1762"/>
                  <a:pt x="906" y="1762"/>
                  <a:pt x="906" y="1762"/>
                </a:cubicBezTo>
                <a:cubicBezTo>
                  <a:pt x="1117" y="1833"/>
                  <a:pt x="1117" y="1833"/>
                  <a:pt x="1117" y="1833"/>
                </a:cubicBezTo>
                <a:cubicBezTo>
                  <a:pt x="1118" y="1833"/>
                  <a:pt x="1118" y="1833"/>
                  <a:pt x="1118" y="1833"/>
                </a:cubicBezTo>
                <a:cubicBezTo>
                  <a:pt x="1634" y="1587"/>
                  <a:pt x="1634" y="1587"/>
                  <a:pt x="1634" y="1587"/>
                </a:cubicBezTo>
                <a:cubicBezTo>
                  <a:pt x="1636" y="1587"/>
                  <a:pt x="1636" y="1587"/>
                  <a:pt x="1636" y="1587"/>
                </a:cubicBezTo>
                <a:cubicBezTo>
                  <a:pt x="1676" y="1475"/>
                  <a:pt x="1676" y="1475"/>
                  <a:pt x="1676" y="1475"/>
                </a:cubicBezTo>
                <a:cubicBezTo>
                  <a:pt x="1681" y="1477"/>
                  <a:pt x="1686" y="1477"/>
                  <a:pt x="1691" y="1477"/>
                </a:cubicBezTo>
                <a:cubicBezTo>
                  <a:pt x="1700" y="1477"/>
                  <a:pt x="1709" y="1475"/>
                  <a:pt x="1717" y="1471"/>
                </a:cubicBezTo>
                <a:cubicBezTo>
                  <a:pt x="1747" y="1457"/>
                  <a:pt x="1760" y="1421"/>
                  <a:pt x="1745" y="1391"/>
                </a:cubicBezTo>
                <a:cubicBezTo>
                  <a:pt x="1736" y="1371"/>
                  <a:pt x="1714" y="1357"/>
                  <a:pt x="1691" y="1357"/>
                </a:cubicBezTo>
                <a:cubicBezTo>
                  <a:pt x="1682" y="1357"/>
                  <a:pt x="1674" y="1359"/>
                  <a:pt x="1665" y="1363"/>
                </a:cubicBezTo>
                <a:cubicBezTo>
                  <a:pt x="1636" y="1377"/>
                  <a:pt x="1623" y="1413"/>
                  <a:pt x="1637" y="1443"/>
                </a:cubicBezTo>
                <a:cubicBezTo>
                  <a:pt x="1644" y="1457"/>
                  <a:pt x="1655" y="1467"/>
                  <a:pt x="1669" y="1473"/>
                </a:cubicBezTo>
                <a:cubicBezTo>
                  <a:pt x="1630" y="1581"/>
                  <a:pt x="1630" y="1581"/>
                  <a:pt x="1630" y="1581"/>
                </a:cubicBezTo>
                <a:cubicBezTo>
                  <a:pt x="1118" y="1825"/>
                  <a:pt x="1118" y="1825"/>
                  <a:pt x="1118" y="1825"/>
                </a:cubicBezTo>
                <a:cubicBezTo>
                  <a:pt x="907" y="1754"/>
                  <a:pt x="907" y="1754"/>
                  <a:pt x="907" y="1754"/>
                </a:cubicBezTo>
                <a:cubicBezTo>
                  <a:pt x="905" y="1754"/>
                  <a:pt x="905" y="1754"/>
                  <a:pt x="905" y="1754"/>
                </a:cubicBezTo>
                <a:cubicBezTo>
                  <a:pt x="298" y="2044"/>
                  <a:pt x="298" y="2044"/>
                  <a:pt x="298" y="2044"/>
                </a:cubicBezTo>
                <a:cubicBezTo>
                  <a:pt x="220" y="2015"/>
                  <a:pt x="220" y="2015"/>
                  <a:pt x="220" y="2015"/>
                </a:cubicBezTo>
                <a:cubicBezTo>
                  <a:pt x="0" y="2120"/>
                  <a:pt x="0" y="2120"/>
                  <a:pt x="0" y="2120"/>
                </a:cubicBezTo>
                <a:cubicBezTo>
                  <a:pt x="0" y="2128"/>
                  <a:pt x="0" y="2128"/>
                  <a:pt x="0" y="2128"/>
                </a:cubicBezTo>
                <a:cubicBezTo>
                  <a:pt x="220" y="2023"/>
                  <a:pt x="220" y="2023"/>
                  <a:pt x="220" y="2023"/>
                </a:cubicBezTo>
                <a:lnTo>
                  <a:pt x="298" y="2052"/>
                </a:lnTo>
                <a:close/>
                <a:moveTo>
                  <a:pt x="1644" y="1440"/>
                </a:moveTo>
                <a:cubicBezTo>
                  <a:pt x="1631" y="1414"/>
                  <a:pt x="1642" y="1382"/>
                  <a:pt x="1669" y="1370"/>
                </a:cubicBezTo>
                <a:cubicBezTo>
                  <a:pt x="1676" y="1366"/>
                  <a:pt x="1683" y="1365"/>
                  <a:pt x="1691" y="1365"/>
                </a:cubicBezTo>
                <a:cubicBezTo>
                  <a:pt x="1711" y="1365"/>
                  <a:pt x="1730" y="1376"/>
                  <a:pt x="1739" y="1394"/>
                </a:cubicBezTo>
                <a:cubicBezTo>
                  <a:pt x="1751" y="1421"/>
                  <a:pt x="1740" y="1452"/>
                  <a:pt x="1714" y="1465"/>
                </a:cubicBezTo>
                <a:cubicBezTo>
                  <a:pt x="1707" y="1468"/>
                  <a:pt x="1699" y="1470"/>
                  <a:pt x="1691" y="1470"/>
                </a:cubicBezTo>
                <a:cubicBezTo>
                  <a:pt x="1671" y="1470"/>
                  <a:pt x="1653" y="1458"/>
                  <a:pt x="1644" y="1440"/>
                </a:cubicBezTo>
                <a:close/>
                <a:moveTo>
                  <a:pt x="3110" y="1774"/>
                </a:moveTo>
                <a:cubicBezTo>
                  <a:pt x="3128" y="1766"/>
                  <a:pt x="3135" y="1745"/>
                  <a:pt x="3127" y="1728"/>
                </a:cubicBezTo>
                <a:cubicBezTo>
                  <a:pt x="3118" y="1710"/>
                  <a:pt x="3098" y="1703"/>
                  <a:pt x="3081" y="1711"/>
                </a:cubicBezTo>
                <a:cubicBezTo>
                  <a:pt x="3063" y="1719"/>
                  <a:pt x="3056" y="1740"/>
                  <a:pt x="3064" y="1757"/>
                </a:cubicBezTo>
                <a:cubicBezTo>
                  <a:pt x="3072" y="1775"/>
                  <a:pt x="3093" y="1782"/>
                  <a:pt x="3110" y="1774"/>
                </a:cubicBezTo>
                <a:close/>
                <a:moveTo>
                  <a:pt x="4621" y="2402"/>
                </a:moveTo>
                <a:cubicBezTo>
                  <a:pt x="4855" y="2291"/>
                  <a:pt x="4855" y="2291"/>
                  <a:pt x="4855" y="2291"/>
                </a:cubicBezTo>
                <a:cubicBezTo>
                  <a:pt x="4856" y="2290"/>
                  <a:pt x="4856" y="2290"/>
                  <a:pt x="4856" y="2290"/>
                </a:cubicBezTo>
                <a:cubicBezTo>
                  <a:pt x="4865" y="2264"/>
                  <a:pt x="4865" y="2264"/>
                  <a:pt x="4865" y="2264"/>
                </a:cubicBezTo>
                <a:cubicBezTo>
                  <a:pt x="4875" y="2269"/>
                  <a:pt x="4886" y="2270"/>
                  <a:pt x="4897" y="2265"/>
                </a:cubicBezTo>
                <a:cubicBezTo>
                  <a:pt x="4914" y="2257"/>
                  <a:pt x="4921" y="2236"/>
                  <a:pt x="4913" y="2219"/>
                </a:cubicBezTo>
                <a:cubicBezTo>
                  <a:pt x="4905" y="2201"/>
                  <a:pt x="4884" y="2194"/>
                  <a:pt x="4867" y="2202"/>
                </a:cubicBezTo>
                <a:cubicBezTo>
                  <a:pt x="4850" y="2211"/>
                  <a:pt x="4842" y="2231"/>
                  <a:pt x="4851" y="2248"/>
                </a:cubicBezTo>
                <a:cubicBezTo>
                  <a:pt x="4853" y="2253"/>
                  <a:pt x="4856" y="2257"/>
                  <a:pt x="4859" y="2260"/>
                </a:cubicBezTo>
                <a:cubicBezTo>
                  <a:pt x="4850" y="2285"/>
                  <a:pt x="4850" y="2285"/>
                  <a:pt x="4850" y="2285"/>
                </a:cubicBezTo>
                <a:cubicBezTo>
                  <a:pt x="4617" y="2396"/>
                  <a:pt x="4617" y="2396"/>
                  <a:pt x="4617" y="2396"/>
                </a:cubicBezTo>
                <a:cubicBezTo>
                  <a:pt x="4615" y="2397"/>
                  <a:pt x="4615" y="2397"/>
                  <a:pt x="4615" y="2397"/>
                </a:cubicBezTo>
                <a:cubicBezTo>
                  <a:pt x="4565" y="2536"/>
                  <a:pt x="4565" y="2536"/>
                  <a:pt x="4565" y="2536"/>
                </a:cubicBezTo>
                <a:cubicBezTo>
                  <a:pt x="4504" y="2565"/>
                  <a:pt x="4504" y="2565"/>
                  <a:pt x="4504" y="2565"/>
                </a:cubicBezTo>
                <a:cubicBezTo>
                  <a:pt x="4470" y="2659"/>
                  <a:pt x="4470" y="2659"/>
                  <a:pt x="4470" y="2659"/>
                </a:cubicBezTo>
                <a:cubicBezTo>
                  <a:pt x="4478" y="2659"/>
                  <a:pt x="4478" y="2659"/>
                  <a:pt x="4478" y="2659"/>
                </a:cubicBezTo>
                <a:cubicBezTo>
                  <a:pt x="4510" y="2570"/>
                  <a:pt x="4510" y="2570"/>
                  <a:pt x="4510" y="2570"/>
                </a:cubicBezTo>
                <a:cubicBezTo>
                  <a:pt x="4571" y="2541"/>
                  <a:pt x="4571" y="2541"/>
                  <a:pt x="4571" y="2541"/>
                </a:cubicBezTo>
                <a:lnTo>
                  <a:pt x="4621" y="2402"/>
                </a:lnTo>
                <a:close/>
                <a:moveTo>
                  <a:pt x="5574" y="1992"/>
                </a:moveTo>
                <a:cubicBezTo>
                  <a:pt x="5583" y="1992"/>
                  <a:pt x="5591" y="1990"/>
                  <a:pt x="5600" y="1986"/>
                </a:cubicBezTo>
                <a:cubicBezTo>
                  <a:pt x="5629" y="1971"/>
                  <a:pt x="5642" y="1935"/>
                  <a:pt x="5628" y="1906"/>
                </a:cubicBezTo>
                <a:cubicBezTo>
                  <a:pt x="5618" y="1885"/>
                  <a:pt x="5597" y="1871"/>
                  <a:pt x="5574" y="1871"/>
                </a:cubicBezTo>
                <a:cubicBezTo>
                  <a:pt x="5565" y="1871"/>
                  <a:pt x="5556" y="1873"/>
                  <a:pt x="5548" y="1877"/>
                </a:cubicBezTo>
                <a:cubicBezTo>
                  <a:pt x="5518" y="1892"/>
                  <a:pt x="5505" y="1927"/>
                  <a:pt x="5520" y="1957"/>
                </a:cubicBezTo>
                <a:cubicBezTo>
                  <a:pt x="5529" y="1978"/>
                  <a:pt x="5551" y="1992"/>
                  <a:pt x="5574" y="1992"/>
                </a:cubicBezTo>
                <a:close/>
                <a:moveTo>
                  <a:pt x="5551" y="1884"/>
                </a:moveTo>
                <a:cubicBezTo>
                  <a:pt x="5558" y="1881"/>
                  <a:pt x="5566" y="1879"/>
                  <a:pt x="5574" y="1879"/>
                </a:cubicBezTo>
                <a:cubicBezTo>
                  <a:pt x="5594" y="1879"/>
                  <a:pt x="5612" y="1891"/>
                  <a:pt x="5621" y="1909"/>
                </a:cubicBezTo>
                <a:cubicBezTo>
                  <a:pt x="5634" y="1935"/>
                  <a:pt x="5622" y="1966"/>
                  <a:pt x="5596" y="1979"/>
                </a:cubicBezTo>
                <a:cubicBezTo>
                  <a:pt x="5589" y="1982"/>
                  <a:pt x="5582" y="1984"/>
                  <a:pt x="5574" y="1984"/>
                </a:cubicBezTo>
                <a:cubicBezTo>
                  <a:pt x="5554" y="1984"/>
                  <a:pt x="5535" y="1972"/>
                  <a:pt x="5526" y="1954"/>
                </a:cubicBezTo>
                <a:cubicBezTo>
                  <a:pt x="5514" y="1928"/>
                  <a:pt x="5525" y="1897"/>
                  <a:pt x="5551" y="1884"/>
                </a:cubicBezTo>
                <a:close/>
                <a:moveTo>
                  <a:pt x="5299" y="2451"/>
                </a:moveTo>
                <a:cubicBezTo>
                  <a:pt x="4862" y="2659"/>
                  <a:pt x="4862" y="2659"/>
                  <a:pt x="4862" y="2659"/>
                </a:cubicBezTo>
                <a:cubicBezTo>
                  <a:pt x="4880" y="2659"/>
                  <a:pt x="4880" y="2659"/>
                  <a:pt x="4880" y="2659"/>
                </a:cubicBezTo>
                <a:cubicBezTo>
                  <a:pt x="5299" y="2459"/>
                  <a:pt x="5299" y="2459"/>
                  <a:pt x="5299" y="2459"/>
                </a:cubicBezTo>
                <a:cubicBezTo>
                  <a:pt x="5844" y="2659"/>
                  <a:pt x="5844" y="2659"/>
                  <a:pt x="5844" y="2659"/>
                </a:cubicBezTo>
                <a:cubicBezTo>
                  <a:pt x="5866" y="2659"/>
                  <a:pt x="5866" y="2659"/>
                  <a:pt x="5866" y="2659"/>
                </a:cubicBezTo>
                <a:cubicBezTo>
                  <a:pt x="5300" y="2451"/>
                  <a:pt x="5300" y="2451"/>
                  <a:pt x="5300" y="2451"/>
                </a:cubicBezTo>
                <a:lnTo>
                  <a:pt x="5299" y="2451"/>
                </a:lnTo>
                <a:close/>
                <a:moveTo>
                  <a:pt x="2251" y="2260"/>
                </a:moveTo>
                <a:cubicBezTo>
                  <a:pt x="2242" y="2260"/>
                  <a:pt x="2233" y="2262"/>
                  <a:pt x="2225" y="2265"/>
                </a:cubicBezTo>
                <a:cubicBezTo>
                  <a:pt x="2202" y="2277"/>
                  <a:pt x="2189" y="2301"/>
                  <a:pt x="2191" y="2326"/>
                </a:cubicBezTo>
                <a:cubicBezTo>
                  <a:pt x="2072" y="2382"/>
                  <a:pt x="2072" y="2382"/>
                  <a:pt x="2072" y="2382"/>
                </a:cubicBezTo>
                <a:cubicBezTo>
                  <a:pt x="2016" y="2549"/>
                  <a:pt x="2016" y="2549"/>
                  <a:pt x="2016" y="2549"/>
                </a:cubicBezTo>
                <a:cubicBezTo>
                  <a:pt x="1958" y="2577"/>
                  <a:pt x="1958" y="2577"/>
                  <a:pt x="1958" y="2577"/>
                </a:cubicBezTo>
                <a:cubicBezTo>
                  <a:pt x="1927" y="2659"/>
                  <a:pt x="1927" y="2659"/>
                  <a:pt x="1927" y="2659"/>
                </a:cubicBezTo>
                <a:cubicBezTo>
                  <a:pt x="1935" y="2659"/>
                  <a:pt x="1935" y="2659"/>
                  <a:pt x="1935" y="2659"/>
                </a:cubicBezTo>
                <a:cubicBezTo>
                  <a:pt x="1964" y="2582"/>
                  <a:pt x="1964" y="2582"/>
                  <a:pt x="1964" y="2582"/>
                </a:cubicBezTo>
                <a:cubicBezTo>
                  <a:pt x="2022" y="2555"/>
                  <a:pt x="2022" y="2555"/>
                  <a:pt x="2022" y="2555"/>
                </a:cubicBezTo>
                <a:cubicBezTo>
                  <a:pt x="2078" y="2388"/>
                  <a:pt x="2078" y="2388"/>
                  <a:pt x="2078" y="2388"/>
                </a:cubicBezTo>
                <a:cubicBezTo>
                  <a:pt x="2193" y="2333"/>
                  <a:pt x="2193" y="2333"/>
                  <a:pt x="2193" y="2333"/>
                </a:cubicBezTo>
                <a:cubicBezTo>
                  <a:pt x="2194" y="2337"/>
                  <a:pt x="2195" y="2342"/>
                  <a:pt x="2197" y="2346"/>
                </a:cubicBezTo>
                <a:cubicBezTo>
                  <a:pt x="2199" y="2351"/>
                  <a:pt x="2202" y="2355"/>
                  <a:pt x="2206" y="2360"/>
                </a:cubicBezTo>
                <a:cubicBezTo>
                  <a:pt x="2098" y="2411"/>
                  <a:pt x="2098" y="2411"/>
                  <a:pt x="2098" y="2411"/>
                </a:cubicBezTo>
                <a:cubicBezTo>
                  <a:pt x="2042" y="2578"/>
                  <a:pt x="2042" y="2578"/>
                  <a:pt x="2042" y="2578"/>
                </a:cubicBezTo>
                <a:cubicBezTo>
                  <a:pt x="1984" y="2605"/>
                  <a:pt x="1984" y="2605"/>
                  <a:pt x="1984" y="2605"/>
                </a:cubicBezTo>
                <a:cubicBezTo>
                  <a:pt x="1964" y="2659"/>
                  <a:pt x="1964" y="2659"/>
                  <a:pt x="1964" y="2659"/>
                </a:cubicBezTo>
                <a:cubicBezTo>
                  <a:pt x="1972" y="2659"/>
                  <a:pt x="1972" y="2659"/>
                  <a:pt x="1972" y="2659"/>
                </a:cubicBezTo>
                <a:cubicBezTo>
                  <a:pt x="1990" y="2611"/>
                  <a:pt x="1990" y="2611"/>
                  <a:pt x="1990" y="2611"/>
                </a:cubicBezTo>
                <a:cubicBezTo>
                  <a:pt x="2048" y="2583"/>
                  <a:pt x="2048" y="2583"/>
                  <a:pt x="2048" y="2583"/>
                </a:cubicBezTo>
                <a:cubicBezTo>
                  <a:pt x="2104" y="2416"/>
                  <a:pt x="2104" y="2416"/>
                  <a:pt x="2104" y="2416"/>
                </a:cubicBezTo>
                <a:cubicBezTo>
                  <a:pt x="2212" y="2365"/>
                  <a:pt x="2212" y="2365"/>
                  <a:pt x="2212" y="2365"/>
                </a:cubicBezTo>
                <a:cubicBezTo>
                  <a:pt x="2223" y="2374"/>
                  <a:pt x="2236" y="2380"/>
                  <a:pt x="2251" y="2380"/>
                </a:cubicBezTo>
                <a:cubicBezTo>
                  <a:pt x="2260" y="2380"/>
                  <a:pt x="2269" y="2378"/>
                  <a:pt x="2277" y="2374"/>
                </a:cubicBezTo>
                <a:cubicBezTo>
                  <a:pt x="2291" y="2367"/>
                  <a:pt x="2302" y="2355"/>
                  <a:pt x="2308" y="2340"/>
                </a:cubicBezTo>
                <a:cubicBezTo>
                  <a:pt x="2313" y="2324"/>
                  <a:pt x="2312" y="2308"/>
                  <a:pt x="2305" y="2294"/>
                </a:cubicBezTo>
                <a:cubicBezTo>
                  <a:pt x="2295" y="2273"/>
                  <a:pt x="2274" y="2260"/>
                  <a:pt x="2251" y="2260"/>
                </a:cubicBezTo>
                <a:close/>
                <a:moveTo>
                  <a:pt x="2301" y="2337"/>
                </a:moveTo>
                <a:cubicBezTo>
                  <a:pt x="2296" y="2350"/>
                  <a:pt x="2286" y="2361"/>
                  <a:pt x="2274" y="2367"/>
                </a:cubicBezTo>
                <a:cubicBezTo>
                  <a:pt x="2266" y="2370"/>
                  <a:pt x="2259" y="2372"/>
                  <a:pt x="2251" y="2372"/>
                </a:cubicBezTo>
                <a:cubicBezTo>
                  <a:pt x="2231" y="2372"/>
                  <a:pt x="2212" y="2360"/>
                  <a:pt x="2204" y="2342"/>
                </a:cubicBezTo>
                <a:cubicBezTo>
                  <a:pt x="2191" y="2316"/>
                  <a:pt x="2202" y="2285"/>
                  <a:pt x="2228" y="2272"/>
                </a:cubicBezTo>
                <a:cubicBezTo>
                  <a:pt x="2235" y="2269"/>
                  <a:pt x="2243" y="2267"/>
                  <a:pt x="2251" y="2267"/>
                </a:cubicBezTo>
                <a:cubicBezTo>
                  <a:pt x="2271" y="2267"/>
                  <a:pt x="2290" y="2279"/>
                  <a:pt x="2298" y="2297"/>
                </a:cubicBezTo>
                <a:cubicBezTo>
                  <a:pt x="2305" y="2310"/>
                  <a:pt x="2305" y="2324"/>
                  <a:pt x="2301" y="2337"/>
                </a:cubicBezTo>
                <a:close/>
                <a:moveTo>
                  <a:pt x="2236" y="2288"/>
                </a:moveTo>
                <a:cubicBezTo>
                  <a:pt x="2219" y="2297"/>
                  <a:pt x="2211" y="2317"/>
                  <a:pt x="2220" y="2335"/>
                </a:cubicBezTo>
                <a:cubicBezTo>
                  <a:pt x="2228" y="2352"/>
                  <a:pt x="2249" y="2359"/>
                  <a:pt x="2266" y="2351"/>
                </a:cubicBezTo>
                <a:cubicBezTo>
                  <a:pt x="2283" y="2343"/>
                  <a:pt x="2291" y="2322"/>
                  <a:pt x="2282" y="2305"/>
                </a:cubicBezTo>
                <a:cubicBezTo>
                  <a:pt x="2274" y="2287"/>
                  <a:pt x="2253" y="2280"/>
                  <a:pt x="2236" y="2288"/>
                </a:cubicBezTo>
                <a:close/>
                <a:moveTo>
                  <a:pt x="5589" y="1963"/>
                </a:moveTo>
                <a:cubicBezTo>
                  <a:pt x="5606" y="1955"/>
                  <a:pt x="5613" y="1934"/>
                  <a:pt x="5605" y="1917"/>
                </a:cubicBezTo>
                <a:cubicBezTo>
                  <a:pt x="5597" y="1899"/>
                  <a:pt x="5576" y="1892"/>
                  <a:pt x="5559" y="1900"/>
                </a:cubicBezTo>
                <a:cubicBezTo>
                  <a:pt x="5541" y="1908"/>
                  <a:pt x="5534" y="1929"/>
                  <a:pt x="5542" y="1946"/>
                </a:cubicBezTo>
                <a:cubicBezTo>
                  <a:pt x="5551" y="1964"/>
                  <a:pt x="5571" y="1971"/>
                  <a:pt x="5589" y="1963"/>
                </a:cubicBezTo>
                <a:close/>
                <a:moveTo>
                  <a:pt x="5539" y="2180"/>
                </a:moveTo>
                <a:cubicBezTo>
                  <a:pt x="5545" y="2193"/>
                  <a:pt x="5559" y="2202"/>
                  <a:pt x="5574" y="2202"/>
                </a:cubicBezTo>
                <a:cubicBezTo>
                  <a:pt x="5579" y="2202"/>
                  <a:pt x="5585" y="2200"/>
                  <a:pt x="5590" y="2198"/>
                </a:cubicBezTo>
                <a:cubicBezTo>
                  <a:pt x="5599" y="2193"/>
                  <a:pt x="5606" y="2186"/>
                  <a:pt x="5610" y="2176"/>
                </a:cubicBezTo>
                <a:cubicBezTo>
                  <a:pt x="5613" y="2166"/>
                  <a:pt x="5613" y="2156"/>
                  <a:pt x="5608" y="2147"/>
                </a:cubicBezTo>
                <a:cubicBezTo>
                  <a:pt x="5602" y="2133"/>
                  <a:pt x="5588" y="2125"/>
                  <a:pt x="5574" y="2125"/>
                </a:cubicBezTo>
                <a:cubicBezTo>
                  <a:pt x="5568" y="2125"/>
                  <a:pt x="5562" y="2126"/>
                  <a:pt x="5557" y="2129"/>
                </a:cubicBezTo>
                <a:cubicBezTo>
                  <a:pt x="5551" y="2132"/>
                  <a:pt x="5545" y="2136"/>
                  <a:pt x="5542" y="2142"/>
                </a:cubicBezTo>
                <a:cubicBezTo>
                  <a:pt x="5381" y="2082"/>
                  <a:pt x="5381" y="2082"/>
                  <a:pt x="5381" y="2082"/>
                </a:cubicBezTo>
                <a:cubicBezTo>
                  <a:pt x="5204" y="2165"/>
                  <a:pt x="5204" y="2165"/>
                  <a:pt x="5204" y="2165"/>
                </a:cubicBezTo>
                <a:cubicBezTo>
                  <a:pt x="5142" y="2146"/>
                  <a:pt x="5142" y="2146"/>
                  <a:pt x="5142" y="2146"/>
                </a:cubicBezTo>
                <a:cubicBezTo>
                  <a:pt x="5108" y="2162"/>
                  <a:pt x="5108" y="2162"/>
                  <a:pt x="5108" y="2162"/>
                </a:cubicBezTo>
                <a:cubicBezTo>
                  <a:pt x="5099" y="2147"/>
                  <a:pt x="5080" y="2142"/>
                  <a:pt x="5064" y="2149"/>
                </a:cubicBezTo>
                <a:cubicBezTo>
                  <a:pt x="5047" y="2158"/>
                  <a:pt x="5039" y="2178"/>
                  <a:pt x="5048" y="2196"/>
                </a:cubicBezTo>
                <a:cubicBezTo>
                  <a:pt x="5056" y="2213"/>
                  <a:pt x="5077" y="2220"/>
                  <a:pt x="5094" y="2212"/>
                </a:cubicBezTo>
                <a:cubicBezTo>
                  <a:pt x="5110" y="2204"/>
                  <a:pt x="5118" y="2185"/>
                  <a:pt x="5111" y="2169"/>
                </a:cubicBezTo>
                <a:cubicBezTo>
                  <a:pt x="5142" y="2154"/>
                  <a:pt x="5142" y="2154"/>
                  <a:pt x="5142" y="2154"/>
                </a:cubicBezTo>
                <a:cubicBezTo>
                  <a:pt x="5205" y="2173"/>
                  <a:pt x="5205" y="2173"/>
                  <a:pt x="5205" y="2173"/>
                </a:cubicBezTo>
                <a:cubicBezTo>
                  <a:pt x="5381" y="2090"/>
                  <a:pt x="5381" y="2090"/>
                  <a:pt x="5381" y="2090"/>
                </a:cubicBezTo>
                <a:cubicBezTo>
                  <a:pt x="5538" y="2149"/>
                  <a:pt x="5538" y="2149"/>
                  <a:pt x="5538" y="2149"/>
                </a:cubicBezTo>
                <a:cubicBezTo>
                  <a:pt x="5538" y="2149"/>
                  <a:pt x="5538" y="2150"/>
                  <a:pt x="5538" y="2150"/>
                </a:cubicBezTo>
                <a:cubicBezTo>
                  <a:pt x="5534" y="2160"/>
                  <a:pt x="5535" y="2170"/>
                  <a:pt x="5539" y="2180"/>
                </a:cubicBezTo>
                <a:close/>
                <a:moveTo>
                  <a:pt x="5545" y="2153"/>
                </a:moveTo>
                <a:cubicBezTo>
                  <a:pt x="5545" y="2152"/>
                  <a:pt x="5545" y="2152"/>
                  <a:pt x="5545" y="2151"/>
                </a:cubicBezTo>
                <a:cubicBezTo>
                  <a:pt x="5546" y="2152"/>
                  <a:pt x="5546" y="2152"/>
                  <a:pt x="5546" y="2152"/>
                </a:cubicBezTo>
                <a:cubicBezTo>
                  <a:pt x="5549" y="2145"/>
                  <a:pt x="5549" y="2145"/>
                  <a:pt x="5549" y="2145"/>
                </a:cubicBezTo>
                <a:cubicBezTo>
                  <a:pt x="5549" y="2145"/>
                  <a:pt x="5549" y="2145"/>
                  <a:pt x="5549" y="2145"/>
                </a:cubicBezTo>
                <a:cubicBezTo>
                  <a:pt x="5552" y="2141"/>
                  <a:pt x="5556" y="2138"/>
                  <a:pt x="5560" y="2135"/>
                </a:cubicBezTo>
                <a:cubicBezTo>
                  <a:pt x="5565" y="2133"/>
                  <a:pt x="5569" y="2132"/>
                  <a:pt x="5574" y="2132"/>
                </a:cubicBezTo>
                <a:cubicBezTo>
                  <a:pt x="5586" y="2132"/>
                  <a:pt x="5597" y="2139"/>
                  <a:pt x="5602" y="2150"/>
                </a:cubicBezTo>
                <a:cubicBezTo>
                  <a:pt x="5605" y="2157"/>
                  <a:pt x="5606" y="2166"/>
                  <a:pt x="5603" y="2174"/>
                </a:cubicBezTo>
                <a:cubicBezTo>
                  <a:pt x="5600" y="2181"/>
                  <a:pt x="5594" y="2188"/>
                  <a:pt x="5587" y="2191"/>
                </a:cubicBezTo>
                <a:cubicBezTo>
                  <a:pt x="5583" y="2193"/>
                  <a:pt x="5578" y="2194"/>
                  <a:pt x="5574" y="2194"/>
                </a:cubicBezTo>
                <a:cubicBezTo>
                  <a:pt x="5562" y="2194"/>
                  <a:pt x="5551" y="2187"/>
                  <a:pt x="5546" y="2177"/>
                </a:cubicBezTo>
                <a:cubicBezTo>
                  <a:pt x="5542" y="2169"/>
                  <a:pt x="5542" y="2161"/>
                  <a:pt x="5545" y="2153"/>
                </a:cubicBezTo>
                <a:close/>
                <a:moveTo>
                  <a:pt x="256" y="2269"/>
                </a:moveTo>
                <a:cubicBezTo>
                  <a:pt x="477" y="2164"/>
                  <a:pt x="477" y="2164"/>
                  <a:pt x="477" y="2164"/>
                </a:cubicBezTo>
                <a:cubicBezTo>
                  <a:pt x="583" y="2204"/>
                  <a:pt x="583" y="2204"/>
                  <a:pt x="583" y="2204"/>
                </a:cubicBezTo>
                <a:cubicBezTo>
                  <a:pt x="719" y="2139"/>
                  <a:pt x="719" y="2139"/>
                  <a:pt x="719" y="2139"/>
                </a:cubicBezTo>
                <a:cubicBezTo>
                  <a:pt x="799" y="2167"/>
                  <a:pt x="799" y="2167"/>
                  <a:pt x="799" y="2167"/>
                </a:cubicBezTo>
                <a:cubicBezTo>
                  <a:pt x="1126" y="2011"/>
                  <a:pt x="1126" y="2011"/>
                  <a:pt x="1126" y="2011"/>
                </a:cubicBezTo>
                <a:cubicBezTo>
                  <a:pt x="1212" y="2044"/>
                  <a:pt x="1212" y="2044"/>
                  <a:pt x="1212" y="2044"/>
                </a:cubicBezTo>
                <a:cubicBezTo>
                  <a:pt x="1296" y="2004"/>
                  <a:pt x="1296" y="2004"/>
                  <a:pt x="1296" y="2004"/>
                </a:cubicBezTo>
                <a:cubicBezTo>
                  <a:pt x="1304" y="2012"/>
                  <a:pt x="1314" y="2017"/>
                  <a:pt x="1325" y="2017"/>
                </a:cubicBezTo>
                <a:cubicBezTo>
                  <a:pt x="1331" y="2017"/>
                  <a:pt x="1337" y="2016"/>
                  <a:pt x="1342" y="2013"/>
                </a:cubicBezTo>
                <a:cubicBezTo>
                  <a:pt x="1358" y="2006"/>
                  <a:pt x="1366" y="1988"/>
                  <a:pt x="1363" y="1972"/>
                </a:cubicBezTo>
                <a:cubicBezTo>
                  <a:pt x="1456" y="1927"/>
                  <a:pt x="1456" y="1927"/>
                  <a:pt x="1456" y="1927"/>
                </a:cubicBezTo>
                <a:cubicBezTo>
                  <a:pt x="1491" y="1820"/>
                  <a:pt x="1491" y="1820"/>
                  <a:pt x="1491" y="1820"/>
                </a:cubicBezTo>
                <a:cubicBezTo>
                  <a:pt x="1569" y="1784"/>
                  <a:pt x="1569" y="1784"/>
                  <a:pt x="1569" y="1784"/>
                </a:cubicBezTo>
                <a:cubicBezTo>
                  <a:pt x="1576" y="1796"/>
                  <a:pt x="1588" y="1803"/>
                  <a:pt x="1602" y="1803"/>
                </a:cubicBezTo>
                <a:cubicBezTo>
                  <a:pt x="1608" y="1803"/>
                  <a:pt x="1613" y="1802"/>
                  <a:pt x="1618" y="1799"/>
                </a:cubicBezTo>
                <a:cubicBezTo>
                  <a:pt x="1637" y="1790"/>
                  <a:pt x="1646" y="1767"/>
                  <a:pt x="1636" y="1748"/>
                </a:cubicBezTo>
                <a:cubicBezTo>
                  <a:pt x="1630" y="1735"/>
                  <a:pt x="1617" y="1726"/>
                  <a:pt x="1602" y="1726"/>
                </a:cubicBezTo>
                <a:cubicBezTo>
                  <a:pt x="1596" y="1726"/>
                  <a:pt x="1591" y="1727"/>
                  <a:pt x="1585" y="1730"/>
                </a:cubicBezTo>
                <a:cubicBezTo>
                  <a:pt x="1576" y="1734"/>
                  <a:pt x="1569" y="1742"/>
                  <a:pt x="1566" y="1752"/>
                </a:cubicBezTo>
                <a:cubicBezTo>
                  <a:pt x="1563" y="1760"/>
                  <a:pt x="1563" y="1769"/>
                  <a:pt x="1566" y="1777"/>
                </a:cubicBezTo>
                <a:cubicBezTo>
                  <a:pt x="1485" y="1815"/>
                  <a:pt x="1485" y="1815"/>
                  <a:pt x="1485" y="1815"/>
                </a:cubicBezTo>
                <a:cubicBezTo>
                  <a:pt x="1450" y="1922"/>
                  <a:pt x="1450" y="1922"/>
                  <a:pt x="1450" y="1922"/>
                </a:cubicBezTo>
                <a:cubicBezTo>
                  <a:pt x="1361" y="1964"/>
                  <a:pt x="1361" y="1964"/>
                  <a:pt x="1361" y="1964"/>
                </a:cubicBezTo>
                <a:cubicBezTo>
                  <a:pt x="1361" y="1964"/>
                  <a:pt x="1360" y="1963"/>
                  <a:pt x="1360" y="1962"/>
                </a:cubicBezTo>
                <a:cubicBezTo>
                  <a:pt x="1354" y="1949"/>
                  <a:pt x="1340" y="1940"/>
                  <a:pt x="1325" y="1940"/>
                </a:cubicBezTo>
                <a:cubicBezTo>
                  <a:pt x="1320" y="1940"/>
                  <a:pt x="1314" y="1942"/>
                  <a:pt x="1309" y="1944"/>
                </a:cubicBezTo>
                <a:cubicBezTo>
                  <a:pt x="1290" y="1953"/>
                  <a:pt x="1282" y="1976"/>
                  <a:pt x="1291" y="1995"/>
                </a:cubicBezTo>
                <a:cubicBezTo>
                  <a:pt x="1291" y="1996"/>
                  <a:pt x="1292" y="1997"/>
                  <a:pt x="1292" y="1997"/>
                </a:cubicBezTo>
                <a:cubicBezTo>
                  <a:pt x="1212" y="2036"/>
                  <a:pt x="1212" y="2036"/>
                  <a:pt x="1212" y="2036"/>
                </a:cubicBezTo>
                <a:cubicBezTo>
                  <a:pt x="1125" y="2003"/>
                  <a:pt x="1125" y="2003"/>
                  <a:pt x="1125" y="2003"/>
                </a:cubicBezTo>
                <a:cubicBezTo>
                  <a:pt x="799" y="2159"/>
                  <a:pt x="799" y="2159"/>
                  <a:pt x="799" y="2159"/>
                </a:cubicBezTo>
                <a:cubicBezTo>
                  <a:pt x="718" y="2131"/>
                  <a:pt x="718" y="2131"/>
                  <a:pt x="718" y="2131"/>
                </a:cubicBezTo>
                <a:cubicBezTo>
                  <a:pt x="583" y="2196"/>
                  <a:pt x="583" y="2196"/>
                  <a:pt x="583" y="2196"/>
                </a:cubicBezTo>
                <a:cubicBezTo>
                  <a:pt x="477" y="2156"/>
                  <a:pt x="477" y="2156"/>
                  <a:pt x="477" y="2156"/>
                </a:cubicBezTo>
                <a:cubicBezTo>
                  <a:pt x="256" y="2261"/>
                  <a:pt x="256" y="2261"/>
                  <a:pt x="256" y="2261"/>
                </a:cubicBezTo>
                <a:cubicBezTo>
                  <a:pt x="186" y="2237"/>
                  <a:pt x="186" y="2237"/>
                  <a:pt x="186" y="2237"/>
                </a:cubicBezTo>
                <a:cubicBezTo>
                  <a:pt x="0" y="2331"/>
                  <a:pt x="0" y="2331"/>
                  <a:pt x="0" y="2331"/>
                </a:cubicBezTo>
                <a:cubicBezTo>
                  <a:pt x="0" y="2340"/>
                  <a:pt x="0" y="2340"/>
                  <a:pt x="0" y="2340"/>
                </a:cubicBezTo>
                <a:cubicBezTo>
                  <a:pt x="187" y="2245"/>
                  <a:pt x="187" y="2245"/>
                  <a:pt x="187" y="2245"/>
                </a:cubicBezTo>
                <a:lnTo>
                  <a:pt x="256" y="2269"/>
                </a:lnTo>
                <a:close/>
                <a:moveTo>
                  <a:pt x="1573" y="1754"/>
                </a:moveTo>
                <a:cubicBezTo>
                  <a:pt x="1575" y="1746"/>
                  <a:pt x="1581" y="1740"/>
                  <a:pt x="1588" y="1737"/>
                </a:cubicBezTo>
                <a:cubicBezTo>
                  <a:pt x="1593" y="1735"/>
                  <a:pt x="1597" y="1733"/>
                  <a:pt x="1602" y="1733"/>
                </a:cubicBezTo>
                <a:cubicBezTo>
                  <a:pt x="1614" y="1733"/>
                  <a:pt x="1625" y="1740"/>
                  <a:pt x="1630" y="1751"/>
                </a:cubicBezTo>
                <a:cubicBezTo>
                  <a:pt x="1637" y="1767"/>
                  <a:pt x="1631" y="1785"/>
                  <a:pt x="1615" y="1792"/>
                </a:cubicBezTo>
                <a:cubicBezTo>
                  <a:pt x="1611" y="1794"/>
                  <a:pt x="1606" y="1795"/>
                  <a:pt x="1602" y="1795"/>
                </a:cubicBezTo>
                <a:cubicBezTo>
                  <a:pt x="1590" y="1795"/>
                  <a:pt x="1579" y="1788"/>
                  <a:pt x="1574" y="1778"/>
                </a:cubicBezTo>
                <a:cubicBezTo>
                  <a:pt x="1570" y="1770"/>
                  <a:pt x="1570" y="1762"/>
                  <a:pt x="1573" y="1754"/>
                </a:cubicBezTo>
                <a:close/>
                <a:moveTo>
                  <a:pt x="1312" y="1951"/>
                </a:moveTo>
                <a:cubicBezTo>
                  <a:pt x="1316" y="1949"/>
                  <a:pt x="1321" y="1948"/>
                  <a:pt x="1325" y="1948"/>
                </a:cubicBezTo>
                <a:cubicBezTo>
                  <a:pt x="1337" y="1948"/>
                  <a:pt x="1348" y="1955"/>
                  <a:pt x="1353" y="1965"/>
                </a:cubicBezTo>
                <a:cubicBezTo>
                  <a:pt x="1361" y="1981"/>
                  <a:pt x="1354" y="1999"/>
                  <a:pt x="1339" y="2007"/>
                </a:cubicBezTo>
                <a:cubicBezTo>
                  <a:pt x="1335" y="2009"/>
                  <a:pt x="1330" y="2010"/>
                  <a:pt x="1325" y="2010"/>
                </a:cubicBezTo>
                <a:cubicBezTo>
                  <a:pt x="1314" y="2010"/>
                  <a:pt x="1303" y="2003"/>
                  <a:pt x="1297" y="1992"/>
                </a:cubicBezTo>
                <a:cubicBezTo>
                  <a:pt x="1290" y="1977"/>
                  <a:pt x="1297" y="1958"/>
                  <a:pt x="1312" y="1951"/>
                </a:cubicBezTo>
                <a:close/>
                <a:moveTo>
                  <a:pt x="4890" y="2340"/>
                </a:moveTo>
                <a:cubicBezTo>
                  <a:pt x="4995" y="2289"/>
                  <a:pt x="4995" y="2289"/>
                  <a:pt x="4995" y="2289"/>
                </a:cubicBezTo>
                <a:cubicBezTo>
                  <a:pt x="5012" y="2231"/>
                  <a:pt x="5012" y="2231"/>
                  <a:pt x="5012" y="2231"/>
                </a:cubicBezTo>
                <a:cubicBezTo>
                  <a:pt x="4981" y="2165"/>
                  <a:pt x="4981" y="2165"/>
                  <a:pt x="4981" y="2165"/>
                </a:cubicBezTo>
                <a:cubicBezTo>
                  <a:pt x="5126" y="2095"/>
                  <a:pt x="5126" y="2095"/>
                  <a:pt x="5126" y="2095"/>
                </a:cubicBezTo>
                <a:cubicBezTo>
                  <a:pt x="5203" y="2123"/>
                  <a:pt x="5203" y="2123"/>
                  <a:pt x="5203" y="2123"/>
                </a:cubicBezTo>
                <a:cubicBezTo>
                  <a:pt x="5519" y="1968"/>
                  <a:pt x="5519" y="1968"/>
                  <a:pt x="5519" y="1968"/>
                </a:cubicBezTo>
                <a:cubicBezTo>
                  <a:pt x="5516" y="1961"/>
                  <a:pt x="5516" y="1961"/>
                  <a:pt x="5516" y="1961"/>
                </a:cubicBezTo>
                <a:cubicBezTo>
                  <a:pt x="5203" y="2115"/>
                  <a:pt x="5203" y="2115"/>
                  <a:pt x="5203" y="2115"/>
                </a:cubicBezTo>
                <a:cubicBezTo>
                  <a:pt x="5126" y="2087"/>
                  <a:pt x="5126" y="2087"/>
                  <a:pt x="5126" y="2087"/>
                </a:cubicBezTo>
                <a:cubicBezTo>
                  <a:pt x="4971" y="2161"/>
                  <a:pt x="4971" y="2161"/>
                  <a:pt x="4971" y="2161"/>
                </a:cubicBezTo>
                <a:cubicBezTo>
                  <a:pt x="5004" y="2231"/>
                  <a:pt x="5004" y="2231"/>
                  <a:pt x="5004" y="2231"/>
                </a:cubicBezTo>
                <a:cubicBezTo>
                  <a:pt x="4989" y="2284"/>
                  <a:pt x="4989" y="2284"/>
                  <a:pt x="4989" y="2284"/>
                </a:cubicBezTo>
                <a:cubicBezTo>
                  <a:pt x="4889" y="2332"/>
                  <a:pt x="4889" y="2332"/>
                  <a:pt x="4889" y="2332"/>
                </a:cubicBezTo>
                <a:cubicBezTo>
                  <a:pt x="4842" y="2313"/>
                  <a:pt x="4842" y="2313"/>
                  <a:pt x="4842" y="2313"/>
                </a:cubicBezTo>
                <a:cubicBezTo>
                  <a:pt x="4649" y="2405"/>
                  <a:pt x="4649" y="2405"/>
                  <a:pt x="4649" y="2405"/>
                </a:cubicBezTo>
                <a:cubicBezTo>
                  <a:pt x="4598" y="2553"/>
                  <a:pt x="4598" y="2553"/>
                  <a:pt x="4598" y="2553"/>
                </a:cubicBezTo>
                <a:cubicBezTo>
                  <a:pt x="4537" y="2582"/>
                  <a:pt x="4537" y="2582"/>
                  <a:pt x="4537" y="2582"/>
                </a:cubicBezTo>
                <a:cubicBezTo>
                  <a:pt x="4511" y="2659"/>
                  <a:pt x="4511" y="2659"/>
                  <a:pt x="4511" y="2659"/>
                </a:cubicBezTo>
                <a:cubicBezTo>
                  <a:pt x="4519" y="2659"/>
                  <a:pt x="4519" y="2659"/>
                  <a:pt x="4519" y="2659"/>
                </a:cubicBezTo>
                <a:cubicBezTo>
                  <a:pt x="4543" y="2587"/>
                  <a:pt x="4543" y="2587"/>
                  <a:pt x="4543" y="2587"/>
                </a:cubicBezTo>
                <a:cubicBezTo>
                  <a:pt x="4604" y="2558"/>
                  <a:pt x="4604" y="2558"/>
                  <a:pt x="4604" y="2558"/>
                </a:cubicBezTo>
                <a:cubicBezTo>
                  <a:pt x="4655" y="2411"/>
                  <a:pt x="4655" y="2411"/>
                  <a:pt x="4655" y="2411"/>
                </a:cubicBezTo>
                <a:cubicBezTo>
                  <a:pt x="4842" y="2321"/>
                  <a:pt x="4842" y="2321"/>
                  <a:pt x="4842" y="2321"/>
                </a:cubicBezTo>
                <a:lnTo>
                  <a:pt x="4890" y="2340"/>
                </a:lnTo>
                <a:close/>
                <a:moveTo>
                  <a:pt x="4791" y="2455"/>
                </a:moveTo>
                <a:cubicBezTo>
                  <a:pt x="4778" y="2495"/>
                  <a:pt x="4778" y="2495"/>
                  <a:pt x="4778" y="2495"/>
                </a:cubicBezTo>
                <a:cubicBezTo>
                  <a:pt x="4771" y="2494"/>
                  <a:pt x="4764" y="2494"/>
                  <a:pt x="4757" y="2498"/>
                </a:cubicBezTo>
                <a:cubicBezTo>
                  <a:pt x="4740" y="2506"/>
                  <a:pt x="4732" y="2526"/>
                  <a:pt x="4741" y="2544"/>
                </a:cubicBezTo>
                <a:cubicBezTo>
                  <a:pt x="4749" y="2561"/>
                  <a:pt x="4769" y="2568"/>
                  <a:pt x="4787" y="2560"/>
                </a:cubicBezTo>
                <a:cubicBezTo>
                  <a:pt x="4804" y="2552"/>
                  <a:pt x="4811" y="2531"/>
                  <a:pt x="4803" y="2514"/>
                </a:cubicBezTo>
                <a:cubicBezTo>
                  <a:pt x="4799" y="2506"/>
                  <a:pt x="4793" y="2500"/>
                  <a:pt x="4785" y="2497"/>
                </a:cubicBezTo>
                <a:cubicBezTo>
                  <a:pt x="4797" y="2460"/>
                  <a:pt x="4797" y="2460"/>
                  <a:pt x="4797" y="2460"/>
                </a:cubicBezTo>
                <a:cubicBezTo>
                  <a:pt x="5368" y="2174"/>
                  <a:pt x="5368" y="2174"/>
                  <a:pt x="5368" y="2174"/>
                </a:cubicBezTo>
                <a:cubicBezTo>
                  <a:pt x="5699" y="2297"/>
                  <a:pt x="5699" y="2297"/>
                  <a:pt x="5699" y="2297"/>
                </a:cubicBezTo>
                <a:cubicBezTo>
                  <a:pt x="5702" y="2290"/>
                  <a:pt x="5702" y="2290"/>
                  <a:pt x="5702" y="2290"/>
                </a:cubicBezTo>
                <a:cubicBezTo>
                  <a:pt x="5367" y="2166"/>
                  <a:pt x="5367" y="2166"/>
                  <a:pt x="5367" y="2166"/>
                </a:cubicBezTo>
                <a:lnTo>
                  <a:pt x="4791" y="2455"/>
                </a:lnTo>
                <a:close/>
                <a:moveTo>
                  <a:pt x="4460" y="2423"/>
                </a:moveTo>
                <a:cubicBezTo>
                  <a:pt x="4516" y="2256"/>
                  <a:pt x="4516" y="2256"/>
                  <a:pt x="4516" y="2256"/>
                </a:cubicBezTo>
                <a:cubicBezTo>
                  <a:pt x="4624" y="2205"/>
                  <a:pt x="4624" y="2205"/>
                  <a:pt x="4624" y="2205"/>
                </a:cubicBezTo>
                <a:cubicBezTo>
                  <a:pt x="4635" y="2214"/>
                  <a:pt x="4648" y="2219"/>
                  <a:pt x="4663" y="2219"/>
                </a:cubicBezTo>
                <a:cubicBezTo>
                  <a:pt x="4672" y="2219"/>
                  <a:pt x="4681" y="2217"/>
                  <a:pt x="4689" y="2213"/>
                </a:cubicBezTo>
                <a:cubicBezTo>
                  <a:pt x="4703" y="2206"/>
                  <a:pt x="4714" y="2194"/>
                  <a:pt x="4720" y="2179"/>
                </a:cubicBezTo>
                <a:cubicBezTo>
                  <a:pt x="4725" y="2164"/>
                  <a:pt x="4724" y="2148"/>
                  <a:pt x="4717" y="2133"/>
                </a:cubicBezTo>
                <a:cubicBezTo>
                  <a:pt x="4707" y="2113"/>
                  <a:pt x="4686" y="2099"/>
                  <a:pt x="4663" y="2099"/>
                </a:cubicBezTo>
                <a:cubicBezTo>
                  <a:pt x="4654" y="2099"/>
                  <a:pt x="4645" y="2101"/>
                  <a:pt x="4637" y="2105"/>
                </a:cubicBezTo>
                <a:cubicBezTo>
                  <a:pt x="4614" y="2116"/>
                  <a:pt x="4601" y="2141"/>
                  <a:pt x="4603" y="2165"/>
                </a:cubicBezTo>
                <a:cubicBezTo>
                  <a:pt x="4484" y="2222"/>
                  <a:pt x="4484" y="2222"/>
                  <a:pt x="4484" y="2222"/>
                </a:cubicBezTo>
                <a:cubicBezTo>
                  <a:pt x="4428" y="2389"/>
                  <a:pt x="4428" y="2389"/>
                  <a:pt x="4428" y="2389"/>
                </a:cubicBezTo>
                <a:cubicBezTo>
                  <a:pt x="4370" y="2416"/>
                  <a:pt x="4370" y="2416"/>
                  <a:pt x="4370" y="2416"/>
                </a:cubicBezTo>
                <a:cubicBezTo>
                  <a:pt x="4329" y="2527"/>
                  <a:pt x="4329" y="2527"/>
                  <a:pt x="4329" y="2527"/>
                </a:cubicBezTo>
                <a:cubicBezTo>
                  <a:pt x="4051" y="2659"/>
                  <a:pt x="4051" y="2659"/>
                  <a:pt x="4051" y="2659"/>
                </a:cubicBezTo>
                <a:cubicBezTo>
                  <a:pt x="4069" y="2659"/>
                  <a:pt x="4069" y="2659"/>
                  <a:pt x="4069" y="2659"/>
                </a:cubicBezTo>
                <a:cubicBezTo>
                  <a:pt x="4333" y="2533"/>
                  <a:pt x="4333" y="2533"/>
                  <a:pt x="4333" y="2533"/>
                </a:cubicBezTo>
                <a:cubicBezTo>
                  <a:pt x="4335" y="2532"/>
                  <a:pt x="4335" y="2532"/>
                  <a:pt x="4335" y="2532"/>
                </a:cubicBezTo>
                <a:cubicBezTo>
                  <a:pt x="4376" y="2422"/>
                  <a:pt x="4376" y="2422"/>
                  <a:pt x="4376" y="2422"/>
                </a:cubicBezTo>
                <a:cubicBezTo>
                  <a:pt x="4434" y="2394"/>
                  <a:pt x="4434" y="2394"/>
                  <a:pt x="4434" y="2394"/>
                </a:cubicBezTo>
                <a:cubicBezTo>
                  <a:pt x="4490" y="2227"/>
                  <a:pt x="4490" y="2227"/>
                  <a:pt x="4490" y="2227"/>
                </a:cubicBezTo>
                <a:cubicBezTo>
                  <a:pt x="4605" y="2173"/>
                  <a:pt x="4605" y="2173"/>
                  <a:pt x="4605" y="2173"/>
                </a:cubicBezTo>
                <a:cubicBezTo>
                  <a:pt x="4605" y="2177"/>
                  <a:pt x="4607" y="2181"/>
                  <a:pt x="4609" y="2185"/>
                </a:cubicBezTo>
                <a:cubicBezTo>
                  <a:pt x="4611" y="2190"/>
                  <a:pt x="4614" y="2195"/>
                  <a:pt x="4618" y="2199"/>
                </a:cubicBezTo>
                <a:cubicBezTo>
                  <a:pt x="4510" y="2251"/>
                  <a:pt x="4510" y="2251"/>
                  <a:pt x="4510" y="2251"/>
                </a:cubicBezTo>
                <a:cubicBezTo>
                  <a:pt x="4454" y="2417"/>
                  <a:pt x="4454" y="2417"/>
                  <a:pt x="4454" y="2417"/>
                </a:cubicBezTo>
                <a:cubicBezTo>
                  <a:pt x="4396" y="2445"/>
                  <a:pt x="4396" y="2445"/>
                  <a:pt x="4396" y="2445"/>
                </a:cubicBezTo>
                <a:cubicBezTo>
                  <a:pt x="4355" y="2555"/>
                  <a:pt x="4355" y="2555"/>
                  <a:pt x="4355" y="2555"/>
                </a:cubicBezTo>
                <a:cubicBezTo>
                  <a:pt x="4138" y="2659"/>
                  <a:pt x="4138" y="2659"/>
                  <a:pt x="4138" y="2659"/>
                </a:cubicBezTo>
                <a:cubicBezTo>
                  <a:pt x="4155" y="2659"/>
                  <a:pt x="4155" y="2659"/>
                  <a:pt x="4155" y="2659"/>
                </a:cubicBezTo>
                <a:cubicBezTo>
                  <a:pt x="4360" y="2561"/>
                  <a:pt x="4360" y="2561"/>
                  <a:pt x="4360" y="2561"/>
                </a:cubicBezTo>
                <a:cubicBezTo>
                  <a:pt x="4361" y="2561"/>
                  <a:pt x="4361" y="2561"/>
                  <a:pt x="4361" y="2561"/>
                </a:cubicBezTo>
                <a:cubicBezTo>
                  <a:pt x="4402" y="2450"/>
                  <a:pt x="4402" y="2450"/>
                  <a:pt x="4402" y="2450"/>
                </a:cubicBezTo>
                <a:lnTo>
                  <a:pt x="4460" y="2423"/>
                </a:lnTo>
                <a:close/>
                <a:moveTo>
                  <a:pt x="4615" y="2182"/>
                </a:moveTo>
                <a:cubicBezTo>
                  <a:pt x="4603" y="2156"/>
                  <a:pt x="4614" y="2124"/>
                  <a:pt x="4640" y="2112"/>
                </a:cubicBezTo>
                <a:cubicBezTo>
                  <a:pt x="4647" y="2108"/>
                  <a:pt x="4655" y="2107"/>
                  <a:pt x="4663" y="2107"/>
                </a:cubicBezTo>
                <a:cubicBezTo>
                  <a:pt x="4683" y="2107"/>
                  <a:pt x="4702" y="2118"/>
                  <a:pt x="4710" y="2137"/>
                </a:cubicBezTo>
                <a:cubicBezTo>
                  <a:pt x="4716" y="2149"/>
                  <a:pt x="4717" y="2163"/>
                  <a:pt x="4713" y="2177"/>
                </a:cubicBezTo>
                <a:cubicBezTo>
                  <a:pt x="4708" y="2190"/>
                  <a:pt x="4698" y="2201"/>
                  <a:pt x="4686" y="2207"/>
                </a:cubicBezTo>
                <a:cubicBezTo>
                  <a:pt x="4678" y="2210"/>
                  <a:pt x="4671" y="2212"/>
                  <a:pt x="4663" y="2212"/>
                </a:cubicBezTo>
                <a:cubicBezTo>
                  <a:pt x="4643" y="2212"/>
                  <a:pt x="4624" y="2200"/>
                  <a:pt x="4615" y="2182"/>
                </a:cubicBezTo>
                <a:close/>
              </a:path>
            </a:pathLst>
          </a:custGeom>
          <a:gradFill>
            <a:gsLst>
              <a:gs pos="100000">
                <a:schemeClr val="tx1"/>
              </a:gs>
              <a:gs pos="0">
                <a:schemeClr val="tx2"/>
              </a:gs>
            </a:gsLst>
            <a:lin ang="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Tree>
    <p:extLst>
      <p:ext uri="{BB962C8B-B14F-4D97-AF65-F5344CB8AC3E}">
        <p14:creationId xmlns:p14="http://schemas.microsoft.com/office/powerpoint/2010/main" val="892718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5144492"/>
          </a:xfrm>
          <a:prstGeom prst="rect">
            <a:avLst/>
          </a:prstGeom>
          <a:gradFill>
            <a:gsLst>
              <a:gs pos="0">
                <a:schemeClr val="accent6"/>
              </a:gs>
              <a:gs pos="100000">
                <a:schemeClr val="accent6">
                  <a:alpha val="0"/>
                </a:schemeClr>
              </a:gs>
            </a:gsLst>
            <a:lin ang="5400000" scaled="0"/>
          </a:gradFill>
          <a:ln w="9525" cap="flat" cmpd="sng" algn="ctr">
            <a:noFill/>
            <a:prstDash val="solid"/>
            <a:round/>
            <a:headEnd type="none" w="med" len="med"/>
            <a:tailEnd type="none" w="med" len="med"/>
          </a:ln>
          <a:effectLst/>
        </p:spPr>
        <p:txBody>
          <a:bodyPr vert="horz" wrap="square" lIns="57108" tIns="28555" rIns="57108" bIns="28555" numCol="1" rtlCol="0" anchor="t" anchorCtr="1" compatLnSpc="1">
            <a:prstTxWarp prst="textNoShape">
              <a:avLst/>
            </a:prstTxWarp>
            <a:noAutofit/>
          </a:bodyPr>
          <a:lstStyle/>
          <a:p>
            <a:pPr algn="ctr" defTabSz="571500" fontAlgn="base">
              <a:lnSpc>
                <a:spcPct val="95000"/>
              </a:lnSpc>
              <a:spcBef>
                <a:spcPct val="30000"/>
              </a:spcBef>
              <a:spcAft>
                <a:spcPct val="0"/>
              </a:spcAft>
              <a:buClr>
                <a:prstClr val="white"/>
              </a:buClr>
              <a:buFont typeface="Wingdings" pitchFamily="2" charset="2"/>
              <a:buNone/>
            </a:pPr>
            <a:endParaRPr lang="en-US" sz="1300" smtClean="0">
              <a:solidFill>
                <a:srgbClr val="FFFFFF"/>
              </a:solidFill>
              <a:effectLst>
                <a:outerShdw blurRad="38100" dist="38100" dir="2700000" algn="tl">
                  <a:srgbClr val="000000">
                    <a:alpha val="43137"/>
                  </a:srgbClr>
                </a:outerShdw>
              </a:effectLst>
              <a:latin typeface="Arial Narrow" pitchFamily="34" charset="0"/>
              <a:cs typeface="Arial" charset="0"/>
            </a:endParaRPr>
          </a:p>
        </p:txBody>
      </p:sp>
      <p:pic>
        <p:nvPicPr>
          <p:cNvPr id="12" name="Picture 11"/>
          <p:cNvPicPr>
            <a:picLocks noChangeAspect="1"/>
          </p:cNvPicPr>
          <p:nvPr userDrawn="1"/>
        </p:nvPicPr>
        <p:blipFill>
          <a:blip r:embed="rId2"/>
          <a:stretch>
            <a:fillRect/>
          </a:stretch>
        </p:blipFill>
        <p:spPr>
          <a:xfrm>
            <a:off x="1725132" y="2299131"/>
            <a:ext cx="5693738" cy="432912"/>
          </a:xfrm>
          <a:prstGeom prst="rect">
            <a:avLst/>
          </a:prstGeom>
        </p:spPr>
      </p:pic>
      <p:sp>
        <p:nvSpPr>
          <p:cNvPr id="13" name="Freeform 5"/>
          <p:cNvSpPr>
            <a:spLocks noChangeAspect="1" noEditPoints="1"/>
          </p:cNvSpPr>
          <p:nvPr userDrawn="1"/>
        </p:nvSpPr>
        <p:spPr bwMode="auto">
          <a:xfrm flipH="1">
            <a:off x="-72572" y="2764949"/>
            <a:ext cx="8341773" cy="302895"/>
          </a:xfrm>
          <a:custGeom>
            <a:avLst/>
            <a:gdLst>
              <a:gd name="T0" fmla="*/ 245 w 6386"/>
              <a:gd name="T1" fmla="*/ 108 h 229"/>
              <a:gd name="T2" fmla="*/ 245 w 6386"/>
              <a:gd name="T3" fmla="*/ 120 h 229"/>
              <a:gd name="T4" fmla="*/ 6386 w 6386"/>
              <a:gd name="T5" fmla="*/ 120 h 229"/>
              <a:gd name="T6" fmla="*/ 6386 w 6386"/>
              <a:gd name="T7" fmla="*/ 108 h 229"/>
              <a:gd name="T8" fmla="*/ 245 w 6386"/>
              <a:gd name="T9" fmla="*/ 108 h 229"/>
              <a:gd name="T10" fmla="*/ 131 w 6386"/>
              <a:gd name="T11" fmla="*/ 0 h 229"/>
              <a:gd name="T12" fmla="*/ 81 w 6386"/>
              <a:gd name="T13" fmla="*/ 11 h 229"/>
              <a:gd name="T14" fmla="*/ 27 w 6386"/>
              <a:gd name="T15" fmla="*/ 164 h 229"/>
              <a:gd name="T16" fmla="*/ 131 w 6386"/>
              <a:gd name="T17" fmla="*/ 229 h 229"/>
              <a:gd name="T18" fmla="*/ 180 w 6386"/>
              <a:gd name="T19" fmla="*/ 218 h 229"/>
              <a:gd name="T20" fmla="*/ 234 w 6386"/>
              <a:gd name="T21" fmla="*/ 65 h 229"/>
              <a:gd name="T22" fmla="*/ 131 w 6386"/>
              <a:gd name="T23" fmla="*/ 0 h 229"/>
              <a:gd name="T24" fmla="*/ 174 w 6386"/>
              <a:gd name="T25" fmla="*/ 205 h 229"/>
              <a:gd name="T26" fmla="*/ 131 w 6386"/>
              <a:gd name="T27" fmla="*/ 215 h 229"/>
              <a:gd name="T28" fmla="*/ 40 w 6386"/>
              <a:gd name="T29" fmla="*/ 158 h 229"/>
              <a:gd name="T30" fmla="*/ 87 w 6386"/>
              <a:gd name="T31" fmla="*/ 24 h 229"/>
              <a:gd name="T32" fmla="*/ 131 w 6386"/>
              <a:gd name="T33" fmla="*/ 14 h 229"/>
              <a:gd name="T34" fmla="*/ 221 w 6386"/>
              <a:gd name="T35" fmla="*/ 71 h 229"/>
              <a:gd name="T36" fmla="*/ 174 w 6386"/>
              <a:gd name="T37" fmla="*/ 205 h 229"/>
              <a:gd name="T38" fmla="*/ 102 w 6386"/>
              <a:gd name="T39" fmla="*/ 55 h 229"/>
              <a:gd name="T40" fmla="*/ 71 w 6386"/>
              <a:gd name="T41" fmla="*/ 143 h 229"/>
              <a:gd name="T42" fmla="*/ 159 w 6386"/>
              <a:gd name="T43" fmla="*/ 174 h 229"/>
              <a:gd name="T44" fmla="*/ 190 w 6386"/>
              <a:gd name="T45" fmla="*/ 86 h 229"/>
              <a:gd name="T46" fmla="*/ 102 w 6386"/>
              <a:gd name="T47" fmla="*/ 5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86" h="229">
                <a:moveTo>
                  <a:pt x="245" y="108"/>
                </a:moveTo>
                <a:cubicBezTo>
                  <a:pt x="245" y="120"/>
                  <a:pt x="245" y="120"/>
                  <a:pt x="245" y="120"/>
                </a:cubicBezTo>
                <a:cubicBezTo>
                  <a:pt x="6386" y="120"/>
                  <a:pt x="6386" y="120"/>
                  <a:pt x="6386" y="120"/>
                </a:cubicBezTo>
                <a:cubicBezTo>
                  <a:pt x="6386" y="108"/>
                  <a:pt x="6386" y="108"/>
                  <a:pt x="6386" y="108"/>
                </a:cubicBezTo>
                <a:lnTo>
                  <a:pt x="245" y="108"/>
                </a:lnTo>
                <a:close/>
                <a:moveTo>
                  <a:pt x="131" y="0"/>
                </a:moveTo>
                <a:cubicBezTo>
                  <a:pt x="113" y="0"/>
                  <a:pt x="97" y="4"/>
                  <a:pt x="81" y="11"/>
                </a:cubicBezTo>
                <a:cubicBezTo>
                  <a:pt x="24" y="38"/>
                  <a:pt x="0" y="107"/>
                  <a:pt x="27" y="164"/>
                </a:cubicBezTo>
                <a:cubicBezTo>
                  <a:pt x="46" y="203"/>
                  <a:pt x="87" y="229"/>
                  <a:pt x="131" y="229"/>
                </a:cubicBezTo>
                <a:cubicBezTo>
                  <a:pt x="148" y="229"/>
                  <a:pt x="164" y="225"/>
                  <a:pt x="180" y="218"/>
                </a:cubicBezTo>
                <a:cubicBezTo>
                  <a:pt x="237" y="191"/>
                  <a:pt x="261" y="122"/>
                  <a:pt x="234" y="65"/>
                </a:cubicBezTo>
                <a:cubicBezTo>
                  <a:pt x="215" y="25"/>
                  <a:pt x="174" y="0"/>
                  <a:pt x="131" y="0"/>
                </a:cubicBezTo>
                <a:close/>
                <a:moveTo>
                  <a:pt x="174" y="205"/>
                </a:moveTo>
                <a:cubicBezTo>
                  <a:pt x="160" y="211"/>
                  <a:pt x="146" y="215"/>
                  <a:pt x="131" y="215"/>
                </a:cubicBezTo>
                <a:cubicBezTo>
                  <a:pt x="92" y="215"/>
                  <a:pt x="57" y="192"/>
                  <a:pt x="40" y="158"/>
                </a:cubicBezTo>
                <a:cubicBezTo>
                  <a:pt x="16" y="108"/>
                  <a:pt x="38" y="48"/>
                  <a:pt x="87" y="24"/>
                </a:cubicBezTo>
                <a:cubicBezTo>
                  <a:pt x="101" y="17"/>
                  <a:pt x="116" y="14"/>
                  <a:pt x="131" y="14"/>
                </a:cubicBezTo>
                <a:cubicBezTo>
                  <a:pt x="169" y="14"/>
                  <a:pt x="205" y="37"/>
                  <a:pt x="221" y="71"/>
                </a:cubicBezTo>
                <a:cubicBezTo>
                  <a:pt x="245" y="121"/>
                  <a:pt x="224" y="181"/>
                  <a:pt x="174" y="205"/>
                </a:cubicBezTo>
                <a:close/>
                <a:moveTo>
                  <a:pt x="102" y="55"/>
                </a:moveTo>
                <a:cubicBezTo>
                  <a:pt x="69" y="70"/>
                  <a:pt x="55" y="110"/>
                  <a:pt x="71" y="143"/>
                </a:cubicBezTo>
                <a:cubicBezTo>
                  <a:pt x="87" y="176"/>
                  <a:pt x="126" y="190"/>
                  <a:pt x="159" y="174"/>
                </a:cubicBezTo>
                <a:cubicBezTo>
                  <a:pt x="192" y="158"/>
                  <a:pt x="206" y="119"/>
                  <a:pt x="190" y="86"/>
                </a:cubicBezTo>
                <a:cubicBezTo>
                  <a:pt x="175" y="53"/>
                  <a:pt x="135" y="39"/>
                  <a:pt x="102" y="55"/>
                </a:cubicBezTo>
                <a:close/>
              </a:path>
            </a:pathLst>
          </a:custGeom>
          <a:gradFill>
            <a:gsLst>
              <a:gs pos="0">
                <a:srgbClr val="7ED3F7"/>
              </a:gs>
              <a:gs pos="100000">
                <a:srgbClr val="FFFFFF"/>
              </a:gs>
            </a:gsLst>
            <a:lin ang="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14" name="Freeform 9"/>
          <p:cNvSpPr>
            <a:spLocks noEditPoints="1"/>
          </p:cNvSpPr>
          <p:nvPr userDrawn="1"/>
        </p:nvSpPr>
        <p:spPr bwMode="auto">
          <a:xfrm>
            <a:off x="0" y="2974577"/>
            <a:ext cx="7732118" cy="2168923"/>
          </a:xfrm>
          <a:custGeom>
            <a:avLst/>
            <a:gdLst>
              <a:gd name="T0" fmla="*/ 2849 w 5508"/>
              <a:gd name="T1" fmla="*/ 903 h 1543"/>
              <a:gd name="T2" fmla="*/ 3263 w 5508"/>
              <a:gd name="T3" fmla="*/ 1166 h 1543"/>
              <a:gd name="T4" fmla="*/ 3741 w 5508"/>
              <a:gd name="T5" fmla="*/ 1034 h 1543"/>
              <a:gd name="T6" fmla="*/ 1070 w 5508"/>
              <a:gd name="T7" fmla="*/ 81 h 1543"/>
              <a:gd name="T8" fmla="*/ 1317 w 5508"/>
              <a:gd name="T9" fmla="*/ 706 h 1543"/>
              <a:gd name="T10" fmla="*/ 4914 w 5508"/>
              <a:gd name="T11" fmla="*/ 755 h 1543"/>
              <a:gd name="T12" fmla="*/ 4965 w 5508"/>
              <a:gd name="T13" fmla="*/ 645 h 1543"/>
              <a:gd name="T14" fmla="*/ 3543 w 5508"/>
              <a:gd name="T15" fmla="*/ 955 h 1543"/>
              <a:gd name="T16" fmla="*/ 3555 w 5508"/>
              <a:gd name="T17" fmla="*/ 932 h 1543"/>
              <a:gd name="T18" fmla="*/ 719 w 5508"/>
              <a:gd name="T19" fmla="*/ 381 h 1543"/>
              <a:gd name="T20" fmla="*/ 351 w 5508"/>
              <a:gd name="T21" fmla="*/ 367 h 1543"/>
              <a:gd name="T22" fmla="*/ 1203 w 5508"/>
              <a:gd name="T23" fmla="*/ 1019 h 1543"/>
              <a:gd name="T24" fmla="*/ 1471 w 5508"/>
              <a:gd name="T25" fmla="*/ 789 h 1543"/>
              <a:gd name="T26" fmla="*/ 1577 w 5508"/>
              <a:gd name="T27" fmla="*/ 514 h 1543"/>
              <a:gd name="T28" fmla="*/ 1646 w 5508"/>
              <a:gd name="T29" fmla="*/ 531 h 1543"/>
              <a:gd name="T30" fmla="*/ 474 w 5508"/>
              <a:gd name="T31" fmla="*/ 76 h 1543"/>
              <a:gd name="T32" fmla="*/ 1307 w 5508"/>
              <a:gd name="T33" fmla="*/ 1002 h 1543"/>
              <a:gd name="T34" fmla="*/ 1229 w 5508"/>
              <a:gd name="T35" fmla="*/ 1140 h 1543"/>
              <a:gd name="T36" fmla="*/ 2556 w 5508"/>
              <a:gd name="T37" fmla="*/ 766 h 1543"/>
              <a:gd name="T38" fmla="*/ 2588 w 5508"/>
              <a:gd name="T39" fmla="*/ 723 h 1543"/>
              <a:gd name="T40" fmla="*/ 1685 w 5508"/>
              <a:gd name="T41" fmla="*/ 597 h 1543"/>
              <a:gd name="T42" fmla="*/ 1521 w 5508"/>
              <a:gd name="T43" fmla="*/ 375 h 1543"/>
              <a:gd name="T44" fmla="*/ 523 w 5508"/>
              <a:gd name="T45" fmla="*/ 1410 h 1543"/>
              <a:gd name="T46" fmla="*/ 564 w 5508"/>
              <a:gd name="T47" fmla="*/ 1430 h 1543"/>
              <a:gd name="T48" fmla="*/ 4481 w 5508"/>
              <a:gd name="T49" fmla="*/ 1026 h 1543"/>
              <a:gd name="T50" fmla="*/ 333 w 5508"/>
              <a:gd name="T51" fmla="*/ 963 h 1543"/>
              <a:gd name="T52" fmla="*/ 766 w 5508"/>
              <a:gd name="T53" fmla="*/ 1319 h 1543"/>
              <a:gd name="T54" fmla="*/ 479 w 5508"/>
              <a:gd name="T55" fmla="*/ 1096 h 1543"/>
              <a:gd name="T56" fmla="*/ 4069 w 5508"/>
              <a:gd name="T57" fmla="*/ 1226 h 1543"/>
              <a:gd name="T58" fmla="*/ 3841 w 5508"/>
              <a:gd name="T59" fmla="*/ 1177 h 1543"/>
              <a:gd name="T60" fmla="*/ 4432 w 5508"/>
              <a:gd name="T61" fmla="*/ 997 h 1543"/>
              <a:gd name="T62" fmla="*/ 1697 w 5508"/>
              <a:gd name="T63" fmla="*/ 1336 h 1543"/>
              <a:gd name="T64" fmla="*/ 2012 w 5508"/>
              <a:gd name="T65" fmla="*/ 1270 h 1543"/>
              <a:gd name="T66" fmla="*/ 740 w 5508"/>
              <a:gd name="T67" fmla="*/ 823 h 1543"/>
              <a:gd name="T68" fmla="*/ 1801 w 5508"/>
              <a:gd name="T69" fmla="*/ 1286 h 1543"/>
              <a:gd name="T70" fmla="*/ 757 w 5508"/>
              <a:gd name="T71" fmla="*/ 796 h 1543"/>
              <a:gd name="T72" fmla="*/ 5472 w 5508"/>
              <a:gd name="T73" fmla="*/ 1348 h 1543"/>
              <a:gd name="T74" fmla="*/ 1830 w 5508"/>
              <a:gd name="T75" fmla="*/ 1144 h 1543"/>
              <a:gd name="T76" fmla="*/ 4888 w 5508"/>
              <a:gd name="T77" fmla="*/ 1187 h 1543"/>
              <a:gd name="T78" fmla="*/ 5265 w 5508"/>
              <a:gd name="T79" fmla="*/ 1065 h 1543"/>
              <a:gd name="T80" fmla="*/ 1246 w 5508"/>
              <a:gd name="T81" fmla="*/ 1377 h 1543"/>
              <a:gd name="T82" fmla="*/ 1153 w 5508"/>
              <a:gd name="T83" fmla="*/ 1328 h 1543"/>
              <a:gd name="T84" fmla="*/ 2625 w 5508"/>
              <a:gd name="T85" fmla="*/ 1368 h 1543"/>
              <a:gd name="T86" fmla="*/ 5158 w 5508"/>
              <a:gd name="T87" fmla="*/ 1296 h 1543"/>
              <a:gd name="T88" fmla="*/ 729 w 5508"/>
              <a:gd name="T89" fmla="*/ 1003 h 1543"/>
              <a:gd name="T90" fmla="*/ 641 w 5508"/>
              <a:gd name="T91" fmla="*/ 980 h 1543"/>
              <a:gd name="T92" fmla="*/ 589 w 5508"/>
              <a:gd name="T93" fmla="*/ 944 h 1543"/>
              <a:gd name="T94" fmla="*/ 5135 w 5508"/>
              <a:gd name="T95" fmla="*/ 1296 h 1543"/>
              <a:gd name="T96" fmla="*/ 5149 w 5508"/>
              <a:gd name="T97" fmla="*/ 543 h 1543"/>
              <a:gd name="T98" fmla="*/ 452 w 5508"/>
              <a:gd name="T99" fmla="*/ 1404 h 1543"/>
              <a:gd name="T100" fmla="*/ 2280 w 5508"/>
              <a:gd name="T101" fmla="*/ 1411 h 1543"/>
              <a:gd name="T102" fmla="*/ 4220 w 5508"/>
              <a:gd name="T103" fmla="*/ 1501 h 1543"/>
              <a:gd name="T104" fmla="*/ 4910 w 5508"/>
              <a:gd name="T105" fmla="*/ 930 h 1543"/>
              <a:gd name="T106" fmla="*/ 3575 w 5508"/>
              <a:gd name="T107" fmla="*/ 1394 h 1543"/>
              <a:gd name="T108" fmla="*/ 4765 w 5508"/>
              <a:gd name="T109" fmla="*/ 1051 h 1543"/>
              <a:gd name="T110" fmla="*/ 1372 w 5508"/>
              <a:gd name="T111" fmla="*/ 1543 h 1543"/>
              <a:gd name="T112" fmla="*/ 4189 w 5508"/>
              <a:gd name="T113" fmla="*/ 1382 h 1543"/>
              <a:gd name="T114" fmla="*/ 2162 w 5508"/>
              <a:gd name="T115" fmla="*/ 1381 h 1543"/>
              <a:gd name="T116" fmla="*/ 4683 w 5508"/>
              <a:gd name="T117" fmla="*/ 1543 h 1543"/>
              <a:gd name="T118" fmla="*/ 4867 w 5508"/>
              <a:gd name="T119" fmla="*/ 1402 h 1543"/>
              <a:gd name="T120" fmla="*/ 1499 w 5508"/>
              <a:gd name="T121" fmla="*/ 1543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08" h="1543">
                <a:moveTo>
                  <a:pt x="1312" y="1118"/>
                </a:moveTo>
                <a:cubicBezTo>
                  <a:pt x="1319" y="1134"/>
                  <a:pt x="1338" y="1141"/>
                  <a:pt x="1354" y="1133"/>
                </a:cubicBezTo>
                <a:cubicBezTo>
                  <a:pt x="1370" y="1125"/>
                  <a:pt x="1376" y="1107"/>
                  <a:pt x="1369" y="1091"/>
                </a:cubicBezTo>
                <a:cubicBezTo>
                  <a:pt x="1361" y="1075"/>
                  <a:pt x="1342" y="1068"/>
                  <a:pt x="1327" y="1076"/>
                </a:cubicBezTo>
                <a:cubicBezTo>
                  <a:pt x="1311" y="1083"/>
                  <a:pt x="1304" y="1102"/>
                  <a:pt x="1312" y="1118"/>
                </a:cubicBezTo>
                <a:close/>
                <a:moveTo>
                  <a:pt x="2823" y="1213"/>
                </a:moveTo>
                <a:cubicBezTo>
                  <a:pt x="2864" y="1094"/>
                  <a:pt x="2864" y="1094"/>
                  <a:pt x="2864" y="1094"/>
                </a:cubicBezTo>
                <a:cubicBezTo>
                  <a:pt x="2833" y="1028"/>
                  <a:pt x="2833" y="1028"/>
                  <a:pt x="2833" y="1028"/>
                </a:cubicBezTo>
                <a:cubicBezTo>
                  <a:pt x="2854" y="969"/>
                  <a:pt x="2854" y="969"/>
                  <a:pt x="2854" y="969"/>
                </a:cubicBezTo>
                <a:cubicBezTo>
                  <a:pt x="2857" y="970"/>
                  <a:pt x="2860" y="970"/>
                  <a:pt x="2864" y="970"/>
                </a:cubicBezTo>
                <a:cubicBezTo>
                  <a:pt x="2869" y="970"/>
                  <a:pt x="2874" y="969"/>
                  <a:pt x="2879" y="967"/>
                </a:cubicBezTo>
                <a:cubicBezTo>
                  <a:pt x="2896" y="958"/>
                  <a:pt x="2904" y="937"/>
                  <a:pt x="2896" y="920"/>
                </a:cubicBezTo>
                <a:cubicBezTo>
                  <a:pt x="2892" y="912"/>
                  <a:pt x="2885" y="906"/>
                  <a:pt x="2877" y="902"/>
                </a:cubicBezTo>
                <a:cubicBezTo>
                  <a:pt x="2892" y="857"/>
                  <a:pt x="2892" y="857"/>
                  <a:pt x="2892" y="857"/>
                </a:cubicBezTo>
                <a:cubicBezTo>
                  <a:pt x="2900" y="859"/>
                  <a:pt x="2908" y="859"/>
                  <a:pt x="2916" y="855"/>
                </a:cubicBezTo>
                <a:cubicBezTo>
                  <a:pt x="2932" y="847"/>
                  <a:pt x="2938" y="829"/>
                  <a:pt x="2931" y="813"/>
                </a:cubicBezTo>
                <a:cubicBezTo>
                  <a:pt x="2923" y="797"/>
                  <a:pt x="2905" y="790"/>
                  <a:pt x="2889" y="798"/>
                </a:cubicBezTo>
                <a:cubicBezTo>
                  <a:pt x="2873" y="805"/>
                  <a:pt x="2866" y="824"/>
                  <a:pt x="2874" y="840"/>
                </a:cubicBezTo>
                <a:cubicBezTo>
                  <a:pt x="2877" y="846"/>
                  <a:pt x="2881" y="851"/>
                  <a:pt x="2886" y="854"/>
                </a:cubicBezTo>
                <a:cubicBezTo>
                  <a:pt x="2870" y="901"/>
                  <a:pt x="2870" y="901"/>
                  <a:pt x="2870" y="901"/>
                </a:cubicBezTo>
                <a:cubicBezTo>
                  <a:pt x="2868" y="900"/>
                  <a:pt x="2866" y="900"/>
                  <a:pt x="2864" y="900"/>
                </a:cubicBezTo>
                <a:cubicBezTo>
                  <a:pt x="2859" y="900"/>
                  <a:pt x="2854" y="901"/>
                  <a:pt x="2849" y="903"/>
                </a:cubicBezTo>
                <a:cubicBezTo>
                  <a:pt x="2831" y="912"/>
                  <a:pt x="2824" y="933"/>
                  <a:pt x="2832" y="950"/>
                </a:cubicBezTo>
                <a:cubicBezTo>
                  <a:pt x="2836" y="957"/>
                  <a:pt x="2841" y="962"/>
                  <a:pt x="2847" y="966"/>
                </a:cubicBezTo>
                <a:cubicBezTo>
                  <a:pt x="2826" y="1028"/>
                  <a:pt x="2826" y="1028"/>
                  <a:pt x="2826" y="1028"/>
                </a:cubicBezTo>
                <a:cubicBezTo>
                  <a:pt x="2857" y="1094"/>
                  <a:pt x="2857" y="1094"/>
                  <a:pt x="2857" y="1094"/>
                </a:cubicBezTo>
                <a:cubicBezTo>
                  <a:pt x="2817" y="1208"/>
                  <a:pt x="2817" y="1208"/>
                  <a:pt x="2817" y="1208"/>
                </a:cubicBezTo>
                <a:cubicBezTo>
                  <a:pt x="2116" y="1543"/>
                  <a:pt x="2116" y="1543"/>
                  <a:pt x="2116" y="1543"/>
                </a:cubicBezTo>
                <a:cubicBezTo>
                  <a:pt x="2131" y="1543"/>
                  <a:pt x="2131" y="1543"/>
                  <a:pt x="2131" y="1543"/>
                </a:cubicBezTo>
                <a:cubicBezTo>
                  <a:pt x="2821" y="1214"/>
                  <a:pt x="2821" y="1214"/>
                  <a:pt x="2821" y="1214"/>
                </a:cubicBezTo>
                <a:lnTo>
                  <a:pt x="2823" y="1213"/>
                </a:lnTo>
                <a:close/>
                <a:moveTo>
                  <a:pt x="2838" y="947"/>
                </a:moveTo>
                <a:cubicBezTo>
                  <a:pt x="2832" y="933"/>
                  <a:pt x="2838" y="916"/>
                  <a:pt x="2852" y="910"/>
                </a:cubicBezTo>
                <a:cubicBezTo>
                  <a:pt x="2856" y="908"/>
                  <a:pt x="2860" y="907"/>
                  <a:pt x="2864" y="907"/>
                </a:cubicBezTo>
                <a:cubicBezTo>
                  <a:pt x="2875" y="907"/>
                  <a:pt x="2885" y="913"/>
                  <a:pt x="2889" y="923"/>
                </a:cubicBezTo>
                <a:cubicBezTo>
                  <a:pt x="2896" y="937"/>
                  <a:pt x="2890" y="954"/>
                  <a:pt x="2876" y="961"/>
                </a:cubicBezTo>
                <a:cubicBezTo>
                  <a:pt x="2872" y="962"/>
                  <a:pt x="2868" y="963"/>
                  <a:pt x="2864" y="963"/>
                </a:cubicBezTo>
                <a:cubicBezTo>
                  <a:pt x="2853" y="963"/>
                  <a:pt x="2843" y="957"/>
                  <a:pt x="2838" y="947"/>
                </a:cubicBezTo>
                <a:close/>
                <a:moveTo>
                  <a:pt x="3270" y="1210"/>
                </a:moveTo>
                <a:cubicBezTo>
                  <a:pt x="3280" y="1182"/>
                  <a:pt x="3280" y="1182"/>
                  <a:pt x="3280" y="1182"/>
                </a:cubicBezTo>
                <a:cubicBezTo>
                  <a:pt x="3288" y="1185"/>
                  <a:pt x="3297" y="1185"/>
                  <a:pt x="3305" y="1181"/>
                </a:cubicBezTo>
                <a:cubicBezTo>
                  <a:pt x="3321" y="1173"/>
                  <a:pt x="3327" y="1155"/>
                  <a:pt x="3320" y="1139"/>
                </a:cubicBezTo>
                <a:cubicBezTo>
                  <a:pt x="3312" y="1123"/>
                  <a:pt x="3293" y="1116"/>
                  <a:pt x="3277" y="1124"/>
                </a:cubicBezTo>
                <a:cubicBezTo>
                  <a:pt x="3262" y="1131"/>
                  <a:pt x="3255" y="1150"/>
                  <a:pt x="3263" y="1166"/>
                </a:cubicBezTo>
                <a:cubicBezTo>
                  <a:pt x="3265" y="1171"/>
                  <a:pt x="3269" y="1176"/>
                  <a:pt x="3274" y="1179"/>
                </a:cubicBezTo>
                <a:cubicBezTo>
                  <a:pt x="3265" y="1205"/>
                  <a:pt x="3265" y="1205"/>
                  <a:pt x="3265" y="1205"/>
                </a:cubicBezTo>
                <a:cubicBezTo>
                  <a:pt x="2557" y="1543"/>
                  <a:pt x="2557" y="1543"/>
                  <a:pt x="2557" y="1543"/>
                </a:cubicBezTo>
                <a:cubicBezTo>
                  <a:pt x="2573" y="1543"/>
                  <a:pt x="2573" y="1543"/>
                  <a:pt x="2573" y="1543"/>
                </a:cubicBezTo>
                <a:cubicBezTo>
                  <a:pt x="3269" y="1211"/>
                  <a:pt x="3269" y="1211"/>
                  <a:pt x="3269" y="1211"/>
                </a:cubicBezTo>
                <a:lnTo>
                  <a:pt x="3270" y="1210"/>
                </a:lnTo>
                <a:close/>
                <a:moveTo>
                  <a:pt x="3799" y="1059"/>
                </a:moveTo>
                <a:cubicBezTo>
                  <a:pt x="4390" y="777"/>
                  <a:pt x="4390" y="777"/>
                  <a:pt x="4390" y="777"/>
                </a:cubicBezTo>
                <a:cubicBezTo>
                  <a:pt x="4598" y="850"/>
                  <a:pt x="4598" y="850"/>
                  <a:pt x="4598" y="850"/>
                </a:cubicBezTo>
                <a:cubicBezTo>
                  <a:pt x="4599" y="850"/>
                  <a:pt x="4599" y="850"/>
                  <a:pt x="4599" y="850"/>
                </a:cubicBezTo>
                <a:cubicBezTo>
                  <a:pt x="4799" y="755"/>
                  <a:pt x="4799" y="755"/>
                  <a:pt x="4799" y="755"/>
                </a:cubicBezTo>
                <a:cubicBezTo>
                  <a:pt x="4808" y="732"/>
                  <a:pt x="4808" y="732"/>
                  <a:pt x="4808" y="732"/>
                </a:cubicBezTo>
                <a:cubicBezTo>
                  <a:pt x="4814" y="733"/>
                  <a:pt x="4820" y="732"/>
                  <a:pt x="4826" y="729"/>
                </a:cubicBezTo>
                <a:cubicBezTo>
                  <a:pt x="4842" y="722"/>
                  <a:pt x="4849" y="703"/>
                  <a:pt x="4841" y="687"/>
                </a:cubicBezTo>
                <a:cubicBezTo>
                  <a:pt x="4834" y="671"/>
                  <a:pt x="4815" y="664"/>
                  <a:pt x="4799" y="672"/>
                </a:cubicBezTo>
                <a:cubicBezTo>
                  <a:pt x="4783" y="679"/>
                  <a:pt x="4777" y="698"/>
                  <a:pt x="4784" y="714"/>
                </a:cubicBezTo>
                <a:cubicBezTo>
                  <a:pt x="4788" y="722"/>
                  <a:pt x="4794" y="727"/>
                  <a:pt x="4801" y="730"/>
                </a:cubicBezTo>
                <a:cubicBezTo>
                  <a:pt x="4794" y="750"/>
                  <a:pt x="4794" y="750"/>
                  <a:pt x="4794" y="750"/>
                </a:cubicBezTo>
                <a:cubicBezTo>
                  <a:pt x="4599" y="843"/>
                  <a:pt x="4599" y="843"/>
                  <a:pt x="4599" y="843"/>
                </a:cubicBezTo>
                <a:cubicBezTo>
                  <a:pt x="4390" y="770"/>
                  <a:pt x="4390" y="770"/>
                  <a:pt x="4390" y="770"/>
                </a:cubicBezTo>
                <a:cubicBezTo>
                  <a:pt x="3798" y="1052"/>
                  <a:pt x="3798" y="1052"/>
                  <a:pt x="3798" y="1052"/>
                </a:cubicBezTo>
                <a:cubicBezTo>
                  <a:pt x="3741" y="1034"/>
                  <a:pt x="3741" y="1034"/>
                  <a:pt x="3741" y="1034"/>
                </a:cubicBezTo>
                <a:cubicBezTo>
                  <a:pt x="2674" y="1543"/>
                  <a:pt x="2674" y="1543"/>
                  <a:pt x="2674" y="1543"/>
                </a:cubicBezTo>
                <a:cubicBezTo>
                  <a:pt x="2690" y="1543"/>
                  <a:pt x="2690" y="1543"/>
                  <a:pt x="2690" y="1543"/>
                </a:cubicBezTo>
                <a:cubicBezTo>
                  <a:pt x="3741" y="1041"/>
                  <a:pt x="3741" y="1041"/>
                  <a:pt x="3741" y="1041"/>
                </a:cubicBezTo>
                <a:lnTo>
                  <a:pt x="3799" y="1059"/>
                </a:lnTo>
                <a:close/>
                <a:moveTo>
                  <a:pt x="1085" y="148"/>
                </a:moveTo>
                <a:cubicBezTo>
                  <a:pt x="1090" y="148"/>
                  <a:pt x="1096" y="147"/>
                  <a:pt x="1100" y="145"/>
                </a:cubicBezTo>
                <a:cubicBezTo>
                  <a:pt x="1107" y="141"/>
                  <a:pt x="1113" y="136"/>
                  <a:pt x="1117" y="129"/>
                </a:cubicBezTo>
                <a:cubicBezTo>
                  <a:pt x="1180" y="153"/>
                  <a:pt x="1180" y="153"/>
                  <a:pt x="1180" y="153"/>
                </a:cubicBezTo>
                <a:cubicBezTo>
                  <a:pt x="1262" y="326"/>
                  <a:pt x="1262" y="326"/>
                  <a:pt x="1262" y="326"/>
                </a:cubicBezTo>
                <a:cubicBezTo>
                  <a:pt x="1263" y="327"/>
                  <a:pt x="1263" y="327"/>
                  <a:pt x="1263" y="327"/>
                </a:cubicBezTo>
                <a:cubicBezTo>
                  <a:pt x="1293" y="337"/>
                  <a:pt x="1293" y="337"/>
                  <a:pt x="1293" y="337"/>
                </a:cubicBezTo>
                <a:cubicBezTo>
                  <a:pt x="1294" y="339"/>
                  <a:pt x="1294" y="341"/>
                  <a:pt x="1296" y="343"/>
                </a:cubicBezTo>
                <a:cubicBezTo>
                  <a:pt x="1303" y="359"/>
                  <a:pt x="1322" y="366"/>
                  <a:pt x="1338" y="358"/>
                </a:cubicBezTo>
                <a:cubicBezTo>
                  <a:pt x="1354" y="351"/>
                  <a:pt x="1360" y="332"/>
                  <a:pt x="1353" y="316"/>
                </a:cubicBezTo>
                <a:cubicBezTo>
                  <a:pt x="1345" y="300"/>
                  <a:pt x="1326" y="294"/>
                  <a:pt x="1310" y="301"/>
                </a:cubicBezTo>
                <a:cubicBezTo>
                  <a:pt x="1299" y="307"/>
                  <a:pt x="1293" y="318"/>
                  <a:pt x="1292" y="329"/>
                </a:cubicBezTo>
                <a:cubicBezTo>
                  <a:pt x="1268" y="322"/>
                  <a:pt x="1268" y="322"/>
                  <a:pt x="1268" y="322"/>
                </a:cubicBezTo>
                <a:cubicBezTo>
                  <a:pt x="1185" y="148"/>
                  <a:pt x="1185" y="148"/>
                  <a:pt x="1185" y="148"/>
                </a:cubicBezTo>
                <a:cubicBezTo>
                  <a:pt x="1119" y="122"/>
                  <a:pt x="1119" y="122"/>
                  <a:pt x="1119" y="122"/>
                </a:cubicBezTo>
                <a:cubicBezTo>
                  <a:pt x="1121" y="114"/>
                  <a:pt x="1121" y="106"/>
                  <a:pt x="1117" y="98"/>
                </a:cubicBezTo>
                <a:cubicBezTo>
                  <a:pt x="1111" y="86"/>
                  <a:pt x="1099" y="78"/>
                  <a:pt x="1085" y="78"/>
                </a:cubicBezTo>
                <a:cubicBezTo>
                  <a:pt x="1080" y="78"/>
                  <a:pt x="1075" y="79"/>
                  <a:pt x="1070" y="81"/>
                </a:cubicBezTo>
                <a:cubicBezTo>
                  <a:pt x="1053" y="90"/>
                  <a:pt x="1045" y="111"/>
                  <a:pt x="1054" y="128"/>
                </a:cubicBezTo>
                <a:cubicBezTo>
                  <a:pt x="1059" y="140"/>
                  <a:pt x="1072" y="148"/>
                  <a:pt x="1085" y="148"/>
                </a:cubicBezTo>
                <a:close/>
                <a:moveTo>
                  <a:pt x="1073" y="87"/>
                </a:moveTo>
                <a:cubicBezTo>
                  <a:pt x="1077" y="86"/>
                  <a:pt x="1081" y="85"/>
                  <a:pt x="1085" y="85"/>
                </a:cubicBezTo>
                <a:cubicBezTo>
                  <a:pt x="1096" y="85"/>
                  <a:pt x="1106" y="91"/>
                  <a:pt x="1111" y="101"/>
                </a:cubicBezTo>
                <a:cubicBezTo>
                  <a:pt x="1114" y="108"/>
                  <a:pt x="1114" y="115"/>
                  <a:pt x="1112" y="122"/>
                </a:cubicBezTo>
                <a:cubicBezTo>
                  <a:pt x="1109" y="129"/>
                  <a:pt x="1104" y="135"/>
                  <a:pt x="1097" y="138"/>
                </a:cubicBezTo>
                <a:cubicBezTo>
                  <a:pt x="1093" y="140"/>
                  <a:pt x="1089" y="141"/>
                  <a:pt x="1085" y="141"/>
                </a:cubicBezTo>
                <a:cubicBezTo>
                  <a:pt x="1074" y="141"/>
                  <a:pt x="1064" y="135"/>
                  <a:pt x="1060" y="125"/>
                </a:cubicBezTo>
                <a:cubicBezTo>
                  <a:pt x="1053" y="111"/>
                  <a:pt x="1059" y="94"/>
                  <a:pt x="1073" y="87"/>
                </a:cubicBezTo>
                <a:close/>
                <a:moveTo>
                  <a:pt x="1062" y="364"/>
                </a:moveTo>
                <a:cubicBezTo>
                  <a:pt x="1211" y="677"/>
                  <a:pt x="1211" y="677"/>
                  <a:pt x="1211" y="677"/>
                </a:cubicBezTo>
                <a:cubicBezTo>
                  <a:pt x="1212" y="678"/>
                  <a:pt x="1212" y="678"/>
                  <a:pt x="1212" y="678"/>
                </a:cubicBezTo>
                <a:cubicBezTo>
                  <a:pt x="1316" y="713"/>
                  <a:pt x="1316" y="713"/>
                  <a:pt x="1316" y="713"/>
                </a:cubicBezTo>
                <a:cubicBezTo>
                  <a:pt x="1315" y="719"/>
                  <a:pt x="1316" y="725"/>
                  <a:pt x="1319" y="731"/>
                </a:cubicBezTo>
                <a:cubicBezTo>
                  <a:pt x="1325" y="743"/>
                  <a:pt x="1337" y="751"/>
                  <a:pt x="1350" y="751"/>
                </a:cubicBezTo>
                <a:cubicBezTo>
                  <a:pt x="1356" y="751"/>
                  <a:pt x="1361" y="750"/>
                  <a:pt x="1366" y="748"/>
                </a:cubicBezTo>
                <a:cubicBezTo>
                  <a:pt x="1374" y="744"/>
                  <a:pt x="1380" y="737"/>
                  <a:pt x="1383" y="728"/>
                </a:cubicBezTo>
                <a:cubicBezTo>
                  <a:pt x="1387" y="719"/>
                  <a:pt x="1386" y="709"/>
                  <a:pt x="1382" y="701"/>
                </a:cubicBezTo>
                <a:cubicBezTo>
                  <a:pt x="1376" y="689"/>
                  <a:pt x="1364" y="681"/>
                  <a:pt x="1350" y="681"/>
                </a:cubicBezTo>
                <a:cubicBezTo>
                  <a:pt x="1345" y="681"/>
                  <a:pt x="1340" y="682"/>
                  <a:pt x="1335" y="684"/>
                </a:cubicBezTo>
                <a:cubicBezTo>
                  <a:pt x="1326" y="689"/>
                  <a:pt x="1319" y="697"/>
                  <a:pt x="1317" y="706"/>
                </a:cubicBezTo>
                <a:cubicBezTo>
                  <a:pt x="1217" y="672"/>
                  <a:pt x="1217" y="672"/>
                  <a:pt x="1217" y="672"/>
                </a:cubicBezTo>
                <a:cubicBezTo>
                  <a:pt x="1067" y="359"/>
                  <a:pt x="1067" y="359"/>
                  <a:pt x="1067" y="359"/>
                </a:cubicBezTo>
                <a:cubicBezTo>
                  <a:pt x="472" y="138"/>
                  <a:pt x="472" y="138"/>
                  <a:pt x="472" y="138"/>
                </a:cubicBezTo>
                <a:cubicBezTo>
                  <a:pt x="471" y="138"/>
                  <a:pt x="471" y="138"/>
                  <a:pt x="471" y="138"/>
                </a:cubicBezTo>
                <a:cubicBezTo>
                  <a:pt x="0" y="363"/>
                  <a:pt x="0" y="363"/>
                  <a:pt x="0" y="363"/>
                </a:cubicBezTo>
                <a:cubicBezTo>
                  <a:pt x="0" y="370"/>
                  <a:pt x="0" y="370"/>
                  <a:pt x="0" y="370"/>
                </a:cubicBezTo>
                <a:cubicBezTo>
                  <a:pt x="471" y="145"/>
                  <a:pt x="471" y="145"/>
                  <a:pt x="471" y="145"/>
                </a:cubicBezTo>
                <a:lnTo>
                  <a:pt x="1062" y="364"/>
                </a:lnTo>
                <a:close/>
                <a:moveTo>
                  <a:pt x="1338" y="690"/>
                </a:moveTo>
                <a:cubicBezTo>
                  <a:pt x="1342" y="689"/>
                  <a:pt x="1346" y="688"/>
                  <a:pt x="1350" y="688"/>
                </a:cubicBezTo>
                <a:cubicBezTo>
                  <a:pt x="1361" y="688"/>
                  <a:pt x="1371" y="694"/>
                  <a:pt x="1376" y="704"/>
                </a:cubicBezTo>
                <a:cubicBezTo>
                  <a:pt x="1379" y="711"/>
                  <a:pt x="1380" y="718"/>
                  <a:pt x="1377" y="725"/>
                </a:cubicBezTo>
                <a:cubicBezTo>
                  <a:pt x="1375" y="733"/>
                  <a:pt x="1369" y="738"/>
                  <a:pt x="1363" y="741"/>
                </a:cubicBezTo>
                <a:cubicBezTo>
                  <a:pt x="1359" y="743"/>
                  <a:pt x="1355" y="744"/>
                  <a:pt x="1350" y="744"/>
                </a:cubicBezTo>
                <a:cubicBezTo>
                  <a:pt x="1340" y="744"/>
                  <a:pt x="1330" y="738"/>
                  <a:pt x="1325" y="728"/>
                </a:cubicBezTo>
                <a:cubicBezTo>
                  <a:pt x="1318" y="714"/>
                  <a:pt x="1324" y="697"/>
                  <a:pt x="1338" y="690"/>
                </a:cubicBezTo>
                <a:close/>
                <a:moveTo>
                  <a:pt x="3821" y="1111"/>
                </a:moveTo>
                <a:cubicBezTo>
                  <a:pt x="4376" y="846"/>
                  <a:pt x="4376" y="846"/>
                  <a:pt x="4376" y="846"/>
                </a:cubicBezTo>
                <a:cubicBezTo>
                  <a:pt x="4572" y="917"/>
                  <a:pt x="4572" y="917"/>
                  <a:pt x="4572" y="917"/>
                </a:cubicBezTo>
                <a:cubicBezTo>
                  <a:pt x="4573" y="918"/>
                  <a:pt x="4573" y="918"/>
                  <a:pt x="4573" y="918"/>
                </a:cubicBezTo>
                <a:cubicBezTo>
                  <a:pt x="4913" y="756"/>
                  <a:pt x="4913" y="756"/>
                  <a:pt x="4913" y="756"/>
                </a:cubicBezTo>
                <a:cubicBezTo>
                  <a:pt x="4914" y="755"/>
                  <a:pt x="4914" y="755"/>
                  <a:pt x="4914" y="755"/>
                </a:cubicBezTo>
                <a:cubicBezTo>
                  <a:pt x="4937" y="692"/>
                  <a:pt x="4937" y="692"/>
                  <a:pt x="4937" y="692"/>
                </a:cubicBezTo>
                <a:cubicBezTo>
                  <a:pt x="4938" y="692"/>
                  <a:pt x="4939" y="693"/>
                  <a:pt x="4939" y="693"/>
                </a:cubicBezTo>
                <a:cubicBezTo>
                  <a:pt x="4945" y="693"/>
                  <a:pt x="4950" y="691"/>
                  <a:pt x="4955" y="689"/>
                </a:cubicBezTo>
                <a:cubicBezTo>
                  <a:pt x="4972" y="681"/>
                  <a:pt x="4979" y="660"/>
                  <a:pt x="4971" y="642"/>
                </a:cubicBezTo>
                <a:cubicBezTo>
                  <a:pt x="4965" y="630"/>
                  <a:pt x="4953" y="622"/>
                  <a:pt x="4939" y="622"/>
                </a:cubicBezTo>
                <a:cubicBezTo>
                  <a:pt x="4934" y="622"/>
                  <a:pt x="4929" y="624"/>
                  <a:pt x="4924" y="626"/>
                </a:cubicBezTo>
                <a:cubicBezTo>
                  <a:pt x="4907" y="634"/>
                  <a:pt x="4900" y="655"/>
                  <a:pt x="4908" y="673"/>
                </a:cubicBezTo>
                <a:cubicBezTo>
                  <a:pt x="4912" y="682"/>
                  <a:pt x="4921" y="689"/>
                  <a:pt x="4930" y="691"/>
                </a:cubicBezTo>
                <a:cubicBezTo>
                  <a:pt x="4909" y="750"/>
                  <a:pt x="4909" y="750"/>
                  <a:pt x="4909" y="750"/>
                </a:cubicBezTo>
                <a:cubicBezTo>
                  <a:pt x="4573" y="910"/>
                  <a:pt x="4573" y="910"/>
                  <a:pt x="4573" y="910"/>
                </a:cubicBezTo>
                <a:cubicBezTo>
                  <a:pt x="4377" y="839"/>
                  <a:pt x="4377" y="839"/>
                  <a:pt x="4377" y="839"/>
                </a:cubicBezTo>
                <a:cubicBezTo>
                  <a:pt x="4376" y="839"/>
                  <a:pt x="4376" y="839"/>
                  <a:pt x="4376" y="839"/>
                </a:cubicBezTo>
                <a:cubicBezTo>
                  <a:pt x="3820" y="1104"/>
                  <a:pt x="3820" y="1104"/>
                  <a:pt x="3820" y="1104"/>
                </a:cubicBezTo>
                <a:cubicBezTo>
                  <a:pt x="3752" y="1084"/>
                  <a:pt x="3752" y="1084"/>
                  <a:pt x="3752" y="1084"/>
                </a:cubicBezTo>
                <a:cubicBezTo>
                  <a:pt x="2790" y="1543"/>
                  <a:pt x="2790" y="1543"/>
                  <a:pt x="2790" y="1543"/>
                </a:cubicBezTo>
                <a:cubicBezTo>
                  <a:pt x="2806" y="1543"/>
                  <a:pt x="2806" y="1543"/>
                  <a:pt x="2806" y="1543"/>
                </a:cubicBezTo>
                <a:cubicBezTo>
                  <a:pt x="3753" y="1091"/>
                  <a:pt x="3753" y="1091"/>
                  <a:pt x="3753" y="1091"/>
                </a:cubicBezTo>
                <a:lnTo>
                  <a:pt x="3821" y="1111"/>
                </a:lnTo>
                <a:close/>
                <a:moveTo>
                  <a:pt x="4914" y="670"/>
                </a:moveTo>
                <a:cubicBezTo>
                  <a:pt x="4907" y="656"/>
                  <a:pt x="4913" y="639"/>
                  <a:pt x="4927" y="632"/>
                </a:cubicBezTo>
                <a:cubicBezTo>
                  <a:pt x="4931" y="630"/>
                  <a:pt x="4935" y="629"/>
                  <a:pt x="4939" y="629"/>
                </a:cubicBezTo>
                <a:cubicBezTo>
                  <a:pt x="4950" y="629"/>
                  <a:pt x="4960" y="635"/>
                  <a:pt x="4965" y="645"/>
                </a:cubicBezTo>
                <a:cubicBezTo>
                  <a:pt x="4972" y="659"/>
                  <a:pt x="4966" y="676"/>
                  <a:pt x="4952" y="683"/>
                </a:cubicBezTo>
                <a:cubicBezTo>
                  <a:pt x="4948" y="685"/>
                  <a:pt x="4944" y="686"/>
                  <a:pt x="4939" y="686"/>
                </a:cubicBezTo>
                <a:cubicBezTo>
                  <a:pt x="4929" y="686"/>
                  <a:pt x="4919" y="680"/>
                  <a:pt x="4914" y="670"/>
                </a:cubicBezTo>
                <a:close/>
                <a:moveTo>
                  <a:pt x="1126" y="277"/>
                </a:moveTo>
                <a:cubicBezTo>
                  <a:pt x="1244" y="524"/>
                  <a:pt x="1244" y="524"/>
                  <a:pt x="1244" y="524"/>
                </a:cubicBezTo>
                <a:cubicBezTo>
                  <a:pt x="1283" y="533"/>
                  <a:pt x="1283" y="533"/>
                  <a:pt x="1283" y="533"/>
                </a:cubicBezTo>
                <a:cubicBezTo>
                  <a:pt x="1667" y="349"/>
                  <a:pt x="1667" y="349"/>
                  <a:pt x="1667" y="349"/>
                </a:cubicBezTo>
                <a:cubicBezTo>
                  <a:pt x="1675" y="364"/>
                  <a:pt x="1693" y="369"/>
                  <a:pt x="1708" y="362"/>
                </a:cubicBezTo>
                <a:cubicBezTo>
                  <a:pt x="1724" y="355"/>
                  <a:pt x="1731" y="336"/>
                  <a:pt x="1723" y="320"/>
                </a:cubicBezTo>
                <a:cubicBezTo>
                  <a:pt x="1716" y="304"/>
                  <a:pt x="1697" y="297"/>
                  <a:pt x="1681" y="305"/>
                </a:cubicBezTo>
                <a:cubicBezTo>
                  <a:pt x="1666" y="312"/>
                  <a:pt x="1660" y="328"/>
                  <a:pt x="1664" y="343"/>
                </a:cubicBezTo>
                <a:cubicBezTo>
                  <a:pt x="1282" y="525"/>
                  <a:pt x="1282" y="525"/>
                  <a:pt x="1282" y="525"/>
                </a:cubicBezTo>
                <a:cubicBezTo>
                  <a:pt x="1249" y="518"/>
                  <a:pt x="1249" y="518"/>
                  <a:pt x="1249" y="518"/>
                </a:cubicBezTo>
                <a:cubicBezTo>
                  <a:pt x="1131" y="271"/>
                  <a:pt x="1131" y="271"/>
                  <a:pt x="1131" y="271"/>
                </a:cubicBezTo>
                <a:cubicBezTo>
                  <a:pt x="478" y="38"/>
                  <a:pt x="478" y="38"/>
                  <a:pt x="478" y="38"/>
                </a:cubicBezTo>
                <a:cubicBezTo>
                  <a:pt x="477" y="37"/>
                  <a:pt x="477" y="37"/>
                  <a:pt x="477" y="37"/>
                </a:cubicBezTo>
                <a:cubicBezTo>
                  <a:pt x="0" y="265"/>
                  <a:pt x="0" y="265"/>
                  <a:pt x="0" y="265"/>
                </a:cubicBezTo>
                <a:cubicBezTo>
                  <a:pt x="0" y="272"/>
                  <a:pt x="0" y="272"/>
                  <a:pt x="0" y="272"/>
                </a:cubicBezTo>
                <a:cubicBezTo>
                  <a:pt x="477" y="44"/>
                  <a:pt x="477" y="44"/>
                  <a:pt x="477" y="44"/>
                </a:cubicBezTo>
                <a:lnTo>
                  <a:pt x="1126" y="277"/>
                </a:lnTo>
                <a:close/>
                <a:moveTo>
                  <a:pt x="3528" y="958"/>
                </a:moveTo>
                <a:cubicBezTo>
                  <a:pt x="3533" y="958"/>
                  <a:pt x="3539" y="957"/>
                  <a:pt x="3543" y="955"/>
                </a:cubicBezTo>
                <a:cubicBezTo>
                  <a:pt x="3551" y="951"/>
                  <a:pt x="3557" y="945"/>
                  <a:pt x="3560" y="937"/>
                </a:cubicBezTo>
                <a:cubicBezTo>
                  <a:pt x="3609" y="954"/>
                  <a:pt x="3609" y="954"/>
                  <a:pt x="3609" y="954"/>
                </a:cubicBezTo>
                <a:cubicBezTo>
                  <a:pt x="4014" y="762"/>
                  <a:pt x="4014" y="762"/>
                  <a:pt x="4014" y="762"/>
                </a:cubicBezTo>
                <a:cubicBezTo>
                  <a:pt x="4166" y="817"/>
                  <a:pt x="4166" y="817"/>
                  <a:pt x="4166" y="817"/>
                </a:cubicBezTo>
                <a:cubicBezTo>
                  <a:pt x="4428" y="691"/>
                  <a:pt x="4428" y="691"/>
                  <a:pt x="4428" y="691"/>
                </a:cubicBezTo>
                <a:cubicBezTo>
                  <a:pt x="4437" y="706"/>
                  <a:pt x="4454" y="712"/>
                  <a:pt x="4470" y="704"/>
                </a:cubicBezTo>
                <a:cubicBezTo>
                  <a:pt x="4485" y="697"/>
                  <a:pt x="4492" y="678"/>
                  <a:pt x="4484" y="662"/>
                </a:cubicBezTo>
                <a:cubicBezTo>
                  <a:pt x="4477" y="646"/>
                  <a:pt x="4458" y="640"/>
                  <a:pt x="4442" y="647"/>
                </a:cubicBezTo>
                <a:cubicBezTo>
                  <a:pt x="4428" y="654"/>
                  <a:pt x="4421" y="670"/>
                  <a:pt x="4426" y="685"/>
                </a:cubicBezTo>
                <a:cubicBezTo>
                  <a:pt x="4165" y="810"/>
                  <a:pt x="4165" y="810"/>
                  <a:pt x="4165" y="810"/>
                </a:cubicBezTo>
                <a:cubicBezTo>
                  <a:pt x="4013" y="754"/>
                  <a:pt x="4013" y="754"/>
                  <a:pt x="4013" y="754"/>
                </a:cubicBezTo>
                <a:cubicBezTo>
                  <a:pt x="3609" y="947"/>
                  <a:pt x="3609" y="947"/>
                  <a:pt x="3609" y="947"/>
                </a:cubicBezTo>
                <a:cubicBezTo>
                  <a:pt x="3562" y="931"/>
                  <a:pt x="3562" y="931"/>
                  <a:pt x="3562" y="931"/>
                </a:cubicBezTo>
                <a:cubicBezTo>
                  <a:pt x="3564" y="923"/>
                  <a:pt x="3563" y="915"/>
                  <a:pt x="3560" y="908"/>
                </a:cubicBezTo>
                <a:cubicBezTo>
                  <a:pt x="3554" y="896"/>
                  <a:pt x="3542" y="888"/>
                  <a:pt x="3528" y="888"/>
                </a:cubicBezTo>
                <a:cubicBezTo>
                  <a:pt x="3523" y="888"/>
                  <a:pt x="3518" y="889"/>
                  <a:pt x="3513" y="891"/>
                </a:cubicBezTo>
                <a:cubicBezTo>
                  <a:pt x="3496" y="900"/>
                  <a:pt x="3488" y="921"/>
                  <a:pt x="3497" y="938"/>
                </a:cubicBezTo>
                <a:cubicBezTo>
                  <a:pt x="3502" y="950"/>
                  <a:pt x="3515" y="958"/>
                  <a:pt x="3528" y="958"/>
                </a:cubicBezTo>
                <a:close/>
                <a:moveTo>
                  <a:pt x="3516" y="897"/>
                </a:moveTo>
                <a:cubicBezTo>
                  <a:pt x="3520" y="896"/>
                  <a:pt x="3524" y="895"/>
                  <a:pt x="3528" y="895"/>
                </a:cubicBezTo>
                <a:cubicBezTo>
                  <a:pt x="3539" y="895"/>
                  <a:pt x="3549" y="901"/>
                  <a:pt x="3554" y="911"/>
                </a:cubicBezTo>
                <a:cubicBezTo>
                  <a:pt x="3557" y="918"/>
                  <a:pt x="3557" y="925"/>
                  <a:pt x="3555" y="932"/>
                </a:cubicBezTo>
                <a:cubicBezTo>
                  <a:pt x="3552" y="940"/>
                  <a:pt x="3547" y="945"/>
                  <a:pt x="3540" y="948"/>
                </a:cubicBezTo>
                <a:cubicBezTo>
                  <a:pt x="3537" y="950"/>
                  <a:pt x="3532" y="951"/>
                  <a:pt x="3528" y="951"/>
                </a:cubicBezTo>
                <a:cubicBezTo>
                  <a:pt x="3517" y="951"/>
                  <a:pt x="3507" y="945"/>
                  <a:pt x="3503" y="935"/>
                </a:cubicBezTo>
                <a:cubicBezTo>
                  <a:pt x="3496" y="921"/>
                  <a:pt x="3502" y="904"/>
                  <a:pt x="3516" y="897"/>
                </a:cubicBezTo>
                <a:close/>
                <a:moveTo>
                  <a:pt x="1639" y="516"/>
                </a:moveTo>
                <a:cubicBezTo>
                  <a:pt x="1654" y="508"/>
                  <a:pt x="1661" y="489"/>
                  <a:pt x="1653" y="474"/>
                </a:cubicBezTo>
                <a:cubicBezTo>
                  <a:pt x="1646" y="458"/>
                  <a:pt x="1627" y="451"/>
                  <a:pt x="1611" y="459"/>
                </a:cubicBezTo>
                <a:cubicBezTo>
                  <a:pt x="1595" y="466"/>
                  <a:pt x="1589" y="485"/>
                  <a:pt x="1596" y="501"/>
                </a:cubicBezTo>
                <a:cubicBezTo>
                  <a:pt x="1604" y="517"/>
                  <a:pt x="1623" y="523"/>
                  <a:pt x="1639" y="516"/>
                </a:cubicBezTo>
                <a:close/>
                <a:moveTo>
                  <a:pt x="339" y="376"/>
                </a:moveTo>
                <a:cubicBezTo>
                  <a:pt x="344" y="376"/>
                  <a:pt x="349" y="375"/>
                  <a:pt x="354" y="373"/>
                </a:cubicBezTo>
                <a:cubicBezTo>
                  <a:pt x="371" y="365"/>
                  <a:pt x="378" y="345"/>
                  <a:pt x="371" y="328"/>
                </a:cubicBezTo>
                <a:cubicBezTo>
                  <a:pt x="447" y="292"/>
                  <a:pt x="447" y="292"/>
                  <a:pt x="447" y="292"/>
                </a:cubicBezTo>
                <a:cubicBezTo>
                  <a:pt x="717" y="387"/>
                  <a:pt x="717" y="387"/>
                  <a:pt x="717" y="387"/>
                </a:cubicBezTo>
                <a:cubicBezTo>
                  <a:pt x="716" y="394"/>
                  <a:pt x="717" y="401"/>
                  <a:pt x="720" y="407"/>
                </a:cubicBezTo>
                <a:cubicBezTo>
                  <a:pt x="726" y="419"/>
                  <a:pt x="739" y="427"/>
                  <a:pt x="752" y="427"/>
                </a:cubicBezTo>
                <a:cubicBezTo>
                  <a:pt x="757" y="427"/>
                  <a:pt x="762" y="426"/>
                  <a:pt x="767" y="424"/>
                </a:cubicBezTo>
                <a:cubicBezTo>
                  <a:pt x="776" y="420"/>
                  <a:pt x="782" y="413"/>
                  <a:pt x="785" y="404"/>
                </a:cubicBezTo>
                <a:cubicBezTo>
                  <a:pt x="788" y="395"/>
                  <a:pt x="788" y="386"/>
                  <a:pt x="784" y="377"/>
                </a:cubicBezTo>
                <a:cubicBezTo>
                  <a:pt x="778" y="365"/>
                  <a:pt x="766" y="357"/>
                  <a:pt x="752" y="357"/>
                </a:cubicBezTo>
                <a:cubicBezTo>
                  <a:pt x="747" y="357"/>
                  <a:pt x="742" y="358"/>
                  <a:pt x="737" y="361"/>
                </a:cubicBezTo>
                <a:cubicBezTo>
                  <a:pt x="728" y="365"/>
                  <a:pt x="722" y="372"/>
                  <a:pt x="719" y="381"/>
                </a:cubicBezTo>
                <a:cubicBezTo>
                  <a:pt x="448" y="285"/>
                  <a:pt x="448" y="285"/>
                  <a:pt x="448" y="285"/>
                </a:cubicBezTo>
                <a:cubicBezTo>
                  <a:pt x="447" y="285"/>
                  <a:pt x="447" y="285"/>
                  <a:pt x="447" y="285"/>
                </a:cubicBezTo>
                <a:cubicBezTo>
                  <a:pt x="368" y="322"/>
                  <a:pt x="368" y="322"/>
                  <a:pt x="368" y="322"/>
                </a:cubicBezTo>
                <a:cubicBezTo>
                  <a:pt x="362" y="312"/>
                  <a:pt x="351" y="306"/>
                  <a:pt x="339" y="306"/>
                </a:cubicBezTo>
                <a:cubicBezTo>
                  <a:pt x="334" y="306"/>
                  <a:pt x="329" y="307"/>
                  <a:pt x="324" y="309"/>
                </a:cubicBezTo>
                <a:cubicBezTo>
                  <a:pt x="308" y="317"/>
                  <a:pt x="300" y="336"/>
                  <a:pt x="306" y="352"/>
                </a:cubicBezTo>
                <a:cubicBezTo>
                  <a:pt x="0" y="498"/>
                  <a:pt x="0" y="498"/>
                  <a:pt x="0" y="498"/>
                </a:cubicBezTo>
                <a:cubicBezTo>
                  <a:pt x="0" y="506"/>
                  <a:pt x="0" y="506"/>
                  <a:pt x="0" y="506"/>
                </a:cubicBezTo>
                <a:cubicBezTo>
                  <a:pt x="308" y="358"/>
                  <a:pt x="308" y="358"/>
                  <a:pt x="308" y="358"/>
                </a:cubicBezTo>
                <a:cubicBezTo>
                  <a:pt x="315" y="369"/>
                  <a:pt x="326" y="376"/>
                  <a:pt x="339" y="376"/>
                </a:cubicBezTo>
                <a:close/>
                <a:moveTo>
                  <a:pt x="740" y="367"/>
                </a:moveTo>
                <a:cubicBezTo>
                  <a:pt x="744" y="365"/>
                  <a:pt x="748" y="364"/>
                  <a:pt x="752" y="364"/>
                </a:cubicBezTo>
                <a:cubicBezTo>
                  <a:pt x="763" y="364"/>
                  <a:pt x="773" y="370"/>
                  <a:pt x="778" y="380"/>
                </a:cubicBezTo>
                <a:cubicBezTo>
                  <a:pt x="781" y="387"/>
                  <a:pt x="781" y="395"/>
                  <a:pt x="779" y="402"/>
                </a:cubicBezTo>
                <a:cubicBezTo>
                  <a:pt x="776" y="409"/>
                  <a:pt x="771" y="414"/>
                  <a:pt x="764" y="418"/>
                </a:cubicBezTo>
                <a:cubicBezTo>
                  <a:pt x="760" y="420"/>
                  <a:pt x="756" y="421"/>
                  <a:pt x="752" y="421"/>
                </a:cubicBezTo>
                <a:cubicBezTo>
                  <a:pt x="741" y="421"/>
                  <a:pt x="731" y="414"/>
                  <a:pt x="727" y="404"/>
                </a:cubicBezTo>
                <a:cubicBezTo>
                  <a:pt x="720" y="390"/>
                  <a:pt x="726" y="373"/>
                  <a:pt x="740" y="367"/>
                </a:cubicBezTo>
                <a:close/>
                <a:moveTo>
                  <a:pt x="327" y="316"/>
                </a:moveTo>
                <a:cubicBezTo>
                  <a:pt x="331" y="314"/>
                  <a:pt x="335" y="313"/>
                  <a:pt x="339" y="313"/>
                </a:cubicBezTo>
                <a:cubicBezTo>
                  <a:pt x="350" y="313"/>
                  <a:pt x="360" y="319"/>
                  <a:pt x="364" y="329"/>
                </a:cubicBezTo>
                <a:cubicBezTo>
                  <a:pt x="371" y="343"/>
                  <a:pt x="365" y="360"/>
                  <a:pt x="351" y="367"/>
                </a:cubicBezTo>
                <a:cubicBezTo>
                  <a:pt x="347" y="369"/>
                  <a:pt x="343" y="369"/>
                  <a:pt x="339" y="369"/>
                </a:cubicBezTo>
                <a:cubicBezTo>
                  <a:pt x="328" y="369"/>
                  <a:pt x="318" y="363"/>
                  <a:pt x="313" y="353"/>
                </a:cubicBezTo>
                <a:cubicBezTo>
                  <a:pt x="307" y="339"/>
                  <a:pt x="313" y="322"/>
                  <a:pt x="327" y="316"/>
                </a:cubicBezTo>
                <a:close/>
                <a:moveTo>
                  <a:pt x="943" y="555"/>
                </a:moveTo>
                <a:cubicBezTo>
                  <a:pt x="1160" y="1002"/>
                  <a:pt x="1160" y="1002"/>
                  <a:pt x="1160" y="1002"/>
                </a:cubicBezTo>
                <a:cubicBezTo>
                  <a:pt x="1153" y="1006"/>
                  <a:pt x="1147" y="1012"/>
                  <a:pt x="1145" y="1020"/>
                </a:cubicBezTo>
                <a:cubicBezTo>
                  <a:pt x="1141" y="1029"/>
                  <a:pt x="1142" y="1038"/>
                  <a:pt x="1146" y="1047"/>
                </a:cubicBezTo>
                <a:cubicBezTo>
                  <a:pt x="1152" y="1059"/>
                  <a:pt x="1164" y="1067"/>
                  <a:pt x="1178" y="1067"/>
                </a:cubicBezTo>
                <a:cubicBezTo>
                  <a:pt x="1183" y="1067"/>
                  <a:pt x="1188" y="1066"/>
                  <a:pt x="1193" y="1063"/>
                </a:cubicBezTo>
                <a:cubicBezTo>
                  <a:pt x="1201" y="1059"/>
                  <a:pt x="1208" y="1052"/>
                  <a:pt x="1211" y="1043"/>
                </a:cubicBezTo>
                <a:cubicBezTo>
                  <a:pt x="1214" y="1035"/>
                  <a:pt x="1213" y="1025"/>
                  <a:pt x="1209" y="1017"/>
                </a:cubicBezTo>
                <a:cubicBezTo>
                  <a:pt x="1204" y="1004"/>
                  <a:pt x="1191" y="997"/>
                  <a:pt x="1178" y="997"/>
                </a:cubicBezTo>
                <a:cubicBezTo>
                  <a:pt x="1173" y="997"/>
                  <a:pt x="1169" y="997"/>
                  <a:pt x="1166" y="999"/>
                </a:cubicBezTo>
                <a:cubicBezTo>
                  <a:pt x="948" y="551"/>
                  <a:pt x="948" y="551"/>
                  <a:pt x="948" y="551"/>
                </a:cubicBezTo>
                <a:cubicBezTo>
                  <a:pt x="948" y="549"/>
                  <a:pt x="948" y="549"/>
                  <a:pt x="948" y="549"/>
                </a:cubicBezTo>
                <a:cubicBezTo>
                  <a:pt x="485" y="387"/>
                  <a:pt x="485" y="387"/>
                  <a:pt x="485" y="387"/>
                </a:cubicBezTo>
                <a:cubicBezTo>
                  <a:pt x="0" y="618"/>
                  <a:pt x="0" y="618"/>
                  <a:pt x="0" y="618"/>
                </a:cubicBezTo>
                <a:cubicBezTo>
                  <a:pt x="0" y="626"/>
                  <a:pt x="0" y="626"/>
                  <a:pt x="0" y="626"/>
                </a:cubicBezTo>
                <a:cubicBezTo>
                  <a:pt x="485" y="394"/>
                  <a:pt x="485" y="394"/>
                  <a:pt x="485" y="394"/>
                </a:cubicBezTo>
                <a:lnTo>
                  <a:pt x="943" y="555"/>
                </a:lnTo>
                <a:close/>
                <a:moveTo>
                  <a:pt x="1178" y="1003"/>
                </a:moveTo>
                <a:cubicBezTo>
                  <a:pt x="1188" y="1003"/>
                  <a:pt x="1199" y="1010"/>
                  <a:pt x="1203" y="1019"/>
                </a:cubicBezTo>
                <a:cubicBezTo>
                  <a:pt x="1206" y="1026"/>
                  <a:pt x="1207" y="1034"/>
                  <a:pt x="1204" y="1041"/>
                </a:cubicBezTo>
                <a:cubicBezTo>
                  <a:pt x="1202" y="1048"/>
                  <a:pt x="1197" y="1054"/>
                  <a:pt x="1190" y="1057"/>
                </a:cubicBezTo>
                <a:cubicBezTo>
                  <a:pt x="1186" y="1059"/>
                  <a:pt x="1182" y="1060"/>
                  <a:pt x="1178" y="1060"/>
                </a:cubicBezTo>
                <a:cubicBezTo>
                  <a:pt x="1167" y="1060"/>
                  <a:pt x="1157" y="1054"/>
                  <a:pt x="1152" y="1044"/>
                </a:cubicBezTo>
                <a:cubicBezTo>
                  <a:pt x="1149" y="1037"/>
                  <a:pt x="1148" y="1029"/>
                  <a:pt x="1151" y="1022"/>
                </a:cubicBezTo>
                <a:cubicBezTo>
                  <a:pt x="1154" y="1015"/>
                  <a:pt x="1159" y="1009"/>
                  <a:pt x="1165" y="1006"/>
                </a:cubicBezTo>
                <a:cubicBezTo>
                  <a:pt x="1169" y="1004"/>
                  <a:pt x="1173" y="1003"/>
                  <a:pt x="1178" y="1003"/>
                </a:cubicBezTo>
                <a:close/>
                <a:moveTo>
                  <a:pt x="1045" y="392"/>
                </a:moveTo>
                <a:cubicBezTo>
                  <a:pt x="1232" y="782"/>
                  <a:pt x="1232" y="782"/>
                  <a:pt x="1232" y="782"/>
                </a:cubicBezTo>
                <a:cubicBezTo>
                  <a:pt x="1232" y="784"/>
                  <a:pt x="1232" y="784"/>
                  <a:pt x="1232" y="784"/>
                </a:cubicBezTo>
                <a:cubicBezTo>
                  <a:pt x="1382" y="839"/>
                  <a:pt x="1382" y="839"/>
                  <a:pt x="1382" y="839"/>
                </a:cubicBezTo>
                <a:cubicBezTo>
                  <a:pt x="1476" y="794"/>
                  <a:pt x="1476" y="794"/>
                  <a:pt x="1476" y="794"/>
                </a:cubicBezTo>
                <a:cubicBezTo>
                  <a:pt x="1524" y="656"/>
                  <a:pt x="1524" y="656"/>
                  <a:pt x="1524" y="656"/>
                </a:cubicBezTo>
                <a:cubicBezTo>
                  <a:pt x="1526" y="657"/>
                  <a:pt x="1529" y="657"/>
                  <a:pt x="1531" y="657"/>
                </a:cubicBezTo>
                <a:cubicBezTo>
                  <a:pt x="1537" y="657"/>
                  <a:pt x="1542" y="656"/>
                  <a:pt x="1546" y="654"/>
                </a:cubicBezTo>
                <a:cubicBezTo>
                  <a:pt x="1555" y="650"/>
                  <a:pt x="1561" y="643"/>
                  <a:pt x="1564" y="634"/>
                </a:cubicBezTo>
                <a:cubicBezTo>
                  <a:pt x="1568" y="625"/>
                  <a:pt x="1567" y="615"/>
                  <a:pt x="1563" y="607"/>
                </a:cubicBezTo>
                <a:cubicBezTo>
                  <a:pt x="1557" y="595"/>
                  <a:pt x="1545" y="587"/>
                  <a:pt x="1531" y="587"/>
                </a:cubicBezTo>
                <a:cubicBezTo>
                  <a:pt x="1526" y="587"/>
                  <a:pt x="1521" y="588"/>
                  <a:pt x="1516" y="590"/>
                </a:cubicBezTo>
                <a:cubicBezTo>
                  <a:pt x="1499" y="599"/>
                  <a:pt x="1491" y="620"/>
                  <a:pt x="1500" y="637"/>
                </a:cubicBezTo>
                <a:cubicBezTo>
                  <a:pt x="1503" y="645"/>
                  <a:pt x="1510" y="651"/>
                  <a:pt x="1518" y="654"/>
                </a:cubicBezTo>
                <a:cubicBezTo>
                  <a:pt x="1471" y="789"/>
                  <a:pt x="1471" y="789"/>
                  <a:pt x="1471" y="789"/>
                </a:cubicBezTo>
                <a:cubicBezTo>
                  <a:pt x="1382" y="831"/>
                  <a:pt x="1382" y="831"/>
                  <a:pt x="1382" y="831"/>
                </a:cubicBezTo>
                <a:cubicBezTo>
                  <a:pt x="1237" y="778"/>
                  <a:pt x="1237" y="778"/>
                  <a:pt x="1237" y="778"/>
                </a:cubicBezTo>
                <a:cubicBezTo>
                  <a:pt x="1051" y="387"/>
                  <a:pt x="1051" y="387"/>
                  <a:pt x="1051" y="387"/>
                </a:cubicBezTo>
                <a:cubicBezTo>
                  <a:pt x="1050" y="386"/>
                  <a:pt x="1050" y="386"/>
                  <a:pt x="1050" y="386"/>
                </a:cubicBezTo>
                <a:cubicBezTo>
                  <a:pt x="472" y="176"/>
                  <a:pt x="472" y="176"/>
                  <a:pt x="472" y="176"/>
                </a:cubicBezTo>
                <a:cubicBezTo>
                  <a:pt x="470" y="176"/>
                  <a:pt x="470" y="176"/>
                  <a:pt x="470" y="176"/>
                </a:cubicBezTo>
                <a:cubicBezTo>
                  <a:pt x="0" y="400"/>
                  <a:pt x="0" y="400"/>
                  <a:pt x="0" y="400"/>
                </a:cubicBezTo>
                <a:cubicBezTo>
                  <a:pt x="0" y="408"/>
                  <a:pt x="0" y="408"/>
                  <a:pt x="0" y="408"/>
                </a:cubicBezTo>
                <a:cubicBezTo>
                  <a:pt x="471" y="183"/>
                  <a:pt x="471" y="183"/>
                  <a:pt x="471" y="183"/>
                </a:cubicBezTo>
                <a:lnTo>
                  <a:pt x="1045" y="392"/>
                </a:lnTo>
                <a:close/>
                <a:moveTo>
                  <a:pt x="1506" y="634"/>
                </a:moveTo>
                <a:cubicBezTo>
                  <a:pt x="1499" y="620"/>
                  <a:pt x="1505" y="603"/>
                  <a:pt x="1519" y="597"/>
                </a:cubicBezTo>
                <a:cubicBezTo>
                  <a:pt x="1523" y="595"/>
                  <a:pt x="1527" y="594"/>
                  <a:pt x="1531" y="594"/>
                </a:cubicBezTo>
                <a:cubicBezTo>
                  <a:pt x="1542" y="594"/>
                  <a:pt x="1552" y="600"/>
                  <a:pt x="1557" y="610"/>
                </a:cubicBezTo>
                <a:cubicBezTo>
                  <a:pt x="1560" y="617"/>
                  <a:pt x="1560" y="624"/>
                  <a:pt x="1558" y="632"/>
                </a:cubicBezTo>
                <a:cubicBezTo>
                  <a:pt x="1555" y="639"/>
                  <a:pt x="1550" y="644"/>
                  <a:pt x="1543" y="648"/>
                </a:cubicBezTo>
                <a:cubicBezTo>
                  <a:pt x="1540" y="649"/>
                  <a:pt x="1536" y="650"/>
                  <a:pt x="1531" y="650"/>
                </a:cubicBezTo>
                <a:cubicBezTo>
                  <a:pt x="1520" y="650"/>
                  <a:pt x="1510" y="644"/>
                  <a:pt x="1506" y="634"/>
                </a:cubicBezTo>
                <a:close/>
                <a:moveTo>
                  <a:pt x="1086" y="334"/>
                </a:moveTo>
                <a:cubicBezTo>
                  <a:pt x="1225" y="625"/>
                  <a:pt x="1225" y="625"/>
                  <a:pt x="1225" y="625"/>
                </a:cubicBezTo>
                <a:cubicBezTo>
                  <a:pt x="1287" y="651"/>
                  <a:pt x="1287" y="651"/>
                  <a:pt x="1287" y="651"/>
                </a:cubicBezTo>
                <a:cubicBezTo>
                  <a:pt x="1577" y="514"/>
                  <a:pt x="1577" y="514"/>
                  <a:pt x="1577" y="514"/>
                </a:cubicBezTo>
                <a:cubicBezTo>
                  <a:pt x="1587" y="531"/>
                  <a:pt x="1605" y="542"/>
                  <a:pt x="1625" y="542"/>
                </a:cubicBezTo>
                <a:cubicBezTo>
                  <a:pt x="1633" y="542"/>
                  <a:pt x="1641" y="540"/>
                  <a:pt x="1649" y="537"/>
                </a:cubicBezTo>
                <a:cubicBezTo>
                  <a:pt x="1676" y="524"/>
                  <a:pt x="1687" y="491"/>
                  <a:pt x="1674" y="464"/>
                </a:cubicBezTo>
                <a:cubicBezTo>
                  <a:pt x="1665" y="445"/>
                  <a:pt x="1646" y="432"/>
                  <a:pt x="1625" y="432"/>
                </a:cubicBezTo>
                <a:cubicBezTo>
                  <a:pt x="1617" y="432"/>
                  <a:pt x="1609" y="434"/>
                  <a:pt x="1601" y="438"/>
                </a:cubicBezTo>
                <a:cubicBezTo>
                  <a:pt x="1588" y="444"/>
                  <a:pt x="1578" y="455"/>
                  <a:pt x="1573" y="469"/>
                </a:cubicBezTo>
                <a:cubicBezTo>
                  <a:pt x="1569" y="482"/>
                  <a:pt x="1569" y="495"/>
                  <a:pt x="1574" y="508"/>
                </a:cubicBezTo>
                <a:cubicBezTo>
                  <a:pt x="1287" y="644"/>
                  <a:pt x="1287" y="644"/>
                  <a:pt x="1287" y="644"/>
                </a:cubicBezTo>
                <a:cubicBezTo>
                  <a:pt x="1230" y="620"/>
                  <a:pt x="1230" y="620"/>
                  <a:pt x="1230" y="620"/>
                </a:cubicBezTo>
                <a:cubicBezTo>
                  <a:pt x="1091" y="330"/>
                  <a:pt x="1091" y="330"/>
                  <a:pt x="1091" y="330"/>
                </a:cubicBezTo>
                <a:cubicBezTo>
                  <a:pt x="1091" y="329"/>
                  <a:pt x="1091" y="329"/>
                  <a:pt x="1091" y="329"/>
                </a:cubicBezTo>
                <a:cubicBezTo>
                  <a:pt x="475" y="107"/>
                  <a:pt x="475" y="107"/>
                  <a:pt x="475" y="107"/>
                </a:cubicBezTo>
                <a:cubicBezTo>
                  <a:pt x="474" y="106"/>
                  <a:pt x="474" y="106"/>
                  <a:pt x="474" y="106"/>
                </a:cubicBezTo>
                <a:cubicBezTo>
                  <a:pt x="0" y="333"/>
                  <a:pt x="0" y="333"/>
                  <a:pt x="0" y="333"/>
                </a:cubicBezTo>
                <a:cubicBezTo>
                  <a:pt x="0" y="340"/>
                  <a:pt x="0" y="340"/>
                  <a:pt x="0" y="340"/>
                </a:cubicBezTo>
                <a:cubicBezTo>
                  <a:pt x="474" y="114"/>
                  <a:pt x="474" y="114"/>
                  <a:pt x="474" y="114"/>
                </a:cubicBezTo>
                <a:lnTo>
                  <a:pt x="1086" y="334"/>
                </a:lnTo>
                <a:close/>
                <a:moveTo>
                  <a:pt x="1580" y="471"/>
                </a:moveTo>
                <a:cubicBezTo>
                  <a:pt x="1584" y="459"/>
                  <a:pt x="1593" y="449"/>
                  <a:pt x="1604" y="444"/>
                </a:cubicBezTo>
                <a:cubicBezTo>
                  <a:pt x="1611" y="441"/>
                  <a:pt x="1618" y="439"/>
                  <a:pt x="1625" y="439"/>
                </a:cubicBezTo>
                <a:cubicBezTo>
                  <a:pt x="1643" y="439"/>
                  <a:pt x="1660" y="450"/>
                  <a:pt x="1668" y="466"/>
                </a:cubicBezTo>
                <a:cubicBezTo>
                  <a:pt x="1680" y="490"/>
                  <a:pt x="1670" y="519"/>
                  <a:pt x="1646" y="531"/>
                </a:cubicBezTo>
                <a:cubicBezTo>
                  <a:pt x="1639" y="534"/>
                  <a:pt x="1632" y="535"/>
                  <a:pt x="1625" y="535"/>
                </a:cubicBezTo>
                <a:cubicBezTo>
                  <a:pt x="1607" y="535"/>
                  <a:pt x="1589" y="525"/>
                  <a:pt x="1582" y="508"/>
                </a:cubicBezTo>
                <a:cubicBezTo>
                  <a:pt x="1576" y="496"/>
                  <a:pt x="1575" y="483"/>
                  <a:pt x="1580" y="471"/>
                </a:cubicBezTo>
                <a:close/>
                <a:moveTo>
                  <a:pt x="1103" y="307"/>
                </a:moveTo>
                <a:cubicBezTo>
                  <a:pt x="1231" y="575"/>
                  <a:pt x="1231" y="575"/>
                  <a:pt x="1231" y="575"/>
                </a:cubicBezTo>
                <a:cubicBezTo>
                  <a:pt x="1231" y="576"/>
                  <a:pt x="1231" y="576"/>
                  <a:pt x="1231" y="576"/>
                </a:cubicBezTo>
                <a:cubicBezTo>
                  <a:pt x="1283" y="593"/>
                  <a:pt x="1283" y="593"/>
                  <a:pt x="1283" y="593"/>
                </a:cubicBezTo>
                <a:cubicBezTo>
                  <a:pt x="1443" y="518"/>
                  <a:pt x="1443" y="518"/>
                  <a:pt x="1443" y="518"/>
                </a:cubicBezTo>
                <a:cubicBezTo>
                  <a:pt x="1449" y="528"/>
                  <a:pt x="1461" y="535"/>
                  <a:pt x="1473" y="535"/>
                </a:cubicBezTo>
                <a:cubicBezTo>
                  <a:pt x="1478" y="535"/>
                  <a:pt x="1483" y="534"/>
                  <a:pt x="1488" y="531"/>
                </a:cubicBezTo>
                <a:cubicBezTo>
                  <a:pt x="1505" y="523"/>
                  <a:pt x="1513" y="502"/>
                  <a:pt x="1505" y="484"/>
                </a:cubicBezTo>
                <a:cubicBezTo>
                  <a:pt x="1499" y="472"/>
                  <a:pt x="1486" y="464"/>
                  <a:pt x="1473" y="464"/>
                </a:cubicBezTo>
                <a:cubicBezTo>
                  <a:pt x="1468" y="464"/>
                  <a:pt x="1462" y="466"/>
                  <a:pt x="1458" y="468"/>
                </a:cubicBezTo>
                <a:cubicBezTo>
                  <a:pt x="1441" y="476"/>
                  <a:pt x="1434" y="495"/>
                  <a:pt x="1440" y="511"/>
                </a:cubicBezTo>
                <a:cubicBezTo>
                  <a:pt x="1282" y="586"/>
                  <a:pt x="1282" y="586"/>
                  <a:pt x="1282" y="586"/>
                </a:cubicBezTo>
                <a:cubicBezTo>
                  <a:pt x="1236" y="571"/>
                  <a:pt x="1236" y="571"/>
                  <a:pt x="1236" y="571"/>
                </a:cubicBezTo>
                <a:cubicBezTo>
                  <a:pt x="1108" y="302"/>
                  <a:pt x="1108" y="302"/>
                  <a:pt x="1108" y="302"/>
                </a:cubicBezTo>
                <a:cubicBezTo>
                  <a:pt x="475" y="69"/>
                  <a:pt x="475" y="69"/>
                  <a:pt x="475" y="69"/>
                </a:cubicBezTo>
                <a:cubicBezTo>
                  <a:pt x="474" y="69"/>
                  <a:pt x="474" y="69"/>
                  <a:pt x="474" y="69"/>
                </a:cubicBezTo>
                <a:cubicBezTo>
                  <a:pt x="0" y="295"/>
                  <a:pt x="0" y="295"/>
                  <a:pt x="0" y="295"/>
                </a:cubicBezTo>
                <a:cubicBezTo>
                  <a:pt x="0" y="302"/>
                  <a:pt x="0" y="302"/>
                  <a:pt x="0" y="302"/>
                </a:cubicBezTo>
                <a:cubicBezTo>
                  <a:pt x="474" y="76"/>
                  <a:pt x="474" y="76"/>
                  <a:pt x="474" y="76"/>
                </a:cubicBezTo>
                <a:lnTo>
                  <a:pt x="1103" y="307"/>
                </a:lnTo>
                <a:close/>
                <a:moveTo>
                  <a:pt x="1461" y="474"/>
                </a:moveTo>
                <a:cubicBezTo>
                  <a:pt x="1464" y="472"/>
                  <a:pt x="1469" y="471"/>
                  <a:pt x="1473" y="471"/>
                </a:cubicBezTo>
                <a:cubicBezTo>
                  <a:pt x="1484" y="471"/>
                  <a:pt x="1494" y="478"/>
                  <a:pt x="1498" y="487"/>
                </a:cubicBezTo>
                <a:cubicBezTo>
                  <a:pt x="1505" y="501"/>
                  <a:pt x="1499" y="518"/>
                  <a:pt x="1485" y="525"/>
                </a:cubicBezTo>
                <a:cubicBezTo>
                  <a:pt x="1481" y="527"/>
                  <a:pt x="1477" y="528"/>
                  <a:pt x="1473" y="528"/>
                </a:cubicBezTo>
                <a:cubicBezTo>
                  <a:pt x="1462" y="528"/>
                  <a:pt x="1452" y="522"/>
                  <a:pt x="1447" y="512"/>
                </a:cubicBezTo>
                <a:cubicBezTo>
                  <a:pt x="1441" y="498"/>
                  <a:pt x="1447" y="481"/>
                  <a:pt x="1461" y="474"/>
                </a:cubicBezTo>
                <a:close/>
                <a:moveTo>
                  <a:pt x="981" y="525"/>
                </a:moveTo>
                <a:cubicBezTo>
                  <a:pt x="1194" y="970"/>
                  <a:pt x="1194" y="970"/>
                  <a:pt x="1194" y="970"/>
                </a:cubicBezTo>
                <a:cubicBezTo>
                  <a:pt x="1194" y="972"/>
                  <a:pt x="1194" y="972"/>
                  <a:pt x="1194" y="972"/>
                </a:cubicBezTo>
                <a:cubicBezTo>
                  <a:pt x="1302" y="1008"/>
                  <a:pt x="1302" y="1008"/>
                  <a:pt x="1302" y="1008"/>
                </a:cubicBezTo>
                <a:cubicBezTo>
                  <a:pt x="1323" y="1052"/>
                  <a:pt x="1323" y="1052"/>
                  <a:pt x="1323" y="1052"/>
                </a:cubicBezTo>
                <a:cubicBezTo>
                  <a:pt x="1321" y="1053"/>
                  <a:pt x="1319" y="1054"/>
                  <a:pt x="1317" y="1055"/>
                </a:cubicBezTo>
                <a:cubicBezTo>
                  <a:pt x="1289" y="1068"/>
                  <a:pt x="1278" y="1101"/>
                  <a:pt x="1291" y="1128"/>
                </a:cubicBezTo>
                <a:cubicBezTo>
                  <a:pt x="1300" y="1147"/>
                  <a:pt x="1319" y="1159"/>
                  <a:pt x="1340" y="1159"/>
                </a:cubicBezTo>
                <a:cubicBezTo>
                  <a:pt x="1349" y="1159"/>
                  <a:pt x="1356" y="1158"/>
                  <a:pt x="1364" y="1154"/>
                </a:cubicBezTo>
                <a:cubicBezTo>
                  <a:pt x="1377" y="1148"/>
                  <a:pt x="1387" y="1137"/>
                  <a:pt x="1392" y="1123"/>
                </a:cubicBezTo>
                <a:cubicBezTo>
                  <a:pt x="1397" y="1109"/>
                  <a:pt x="1396" y="1094"/>
                  <a:pt x="1390" y="1081"/>
                </a:cubicBezTo>
                <a:cubicBezTo>
                  <a:pt x="1381" y="1062"/>
                  <a:pt x="1361" y="1050"/>
                  <a:pt x="1340" y="1050"/>
                </a:cubicBezTo>
                <a:cubicBezTo>
                  <a:pt x="1337" y="1050"/>
                  <a:pt x="1333" y="1050"/>
                  <a:pt x="1330" y="1051"/>
                </a:cubicBezTo>
                <a:cubicBezTo>
                  <a:pt x="1307" y="1002"/>
                  <a:pt x="1307" y="1002"/>
                  <a:pt x="1307" y="1002"/>
                </a:cubicBezTo>
                <a:cubicBezTo>
                  <a:pt x="1199" y="966"/>
                  <a:pt x="1199" y="966"/>
                  <a:pt x="1199" y="966"/>
                </a:cubicBezTo>
                <a:cubicBezTo>
                  <a:pt x="986" y="519"/>
                  <a:pt x="986" y="519"/>
                  <a:pt x="986" y="519"/>
                </a:cubicBezTo>
                <a:cubicBezTo>
                  <a:pt x="504" y="356"/>
                  <a:pt x="504" y="356"/>
                  <a:pt x="504" y="356"/>
                </a:cubicBezTo>
                <a:cubicBezTo>
                  <a:pt x="503" y="356"/>
                  <a:pt x="503" y="356"/>
                  <a:pt x="503" y="356"/>
                </a:cubicBezTo>
                <a:cubicBezTo>
                  <a:pt x="0" y="596"/>
                  <a:pt x="0" y="596"/>
                  <a:pt x="0" y="596"/>
                </a:cubicBezTo>
                <a:cubicBezTo>
                  <a:pt x="0" y="603"/>
                  <a:pt x="0" y="603"/>
                  <a:pt x="0" y="603"/>
                </a:cubicBezTo>
                <a:cubicBezTo>
                  <a:pt x="503" y="363"/>
                  <a:pt x="503" y="363"/>
                  <a:pt x="503" y="363"/>
                </a:cubicBezTo>
                <a:lnTo>
                  <a:pt x="981" y="525"/>
                </a:lnTo>
                <a:close/>
                <a:moveTo>
                  <a:pt x="1340" y="1056"/>
                </a:moveTo>
                <a:cubicBezTo>
                  <a:pt x="1359" y="1056"/>
                  <a:pt x="1376" y="1067"/>
                  <a:pt x="1384" y="1084"/>
                </a:cubicBezTo>
                <a:cubicBezTo>
                  <a:pt x="1389" y="1095"/>
                  <a:pt x="1390" y="1108"/>
                  <a:pt x="1386" y="1121"/>
                </a:cubicBezTo>
                <a:cubicBezTo>
                  <a:pt x="1381" y="1133"/>
                  <a:pt x="1373" y="1142"/>
                  <a:pt x="1361" y="1148"/>
                </a:cubicBezTo>
                <a:cubicBezTo>
                  <a:pt x="1354" y="1151"/>
                  <a:pt x="1348" y="1153"/>
                  <a:pt x="1340" y="1153"/>
                </a:cubicBezTo>
                <a:cubicBezTo>
                  <a:pt x="1322" y="1153"/>
                  <a:pt x="1305" y="1142"/>
                  <a:pt x="1297" y="1125"/>
                </a:cubicBezTo>
                <a:cubicBezTo>
                  <a:pt x="1285" y="1101"/>
                  <a:pt x="1296" y="1073"/>
                  <a:pt x="1320" y="1061"/>
                </a:cubicBezTo>
                <a:cubicBezTo>
                  <a:pt x="1326" y="1058"/>
                  <a:pt x="1333" y="1056"/>
                  <a:pt x="1340" y="1056"/>
                </a:cubicBezTo>
                <a:close/>
                <a:moveTo>
                  <a:pt x="907" y="591"/>
                </a:moveTo>
                <a:cubicBezTo>
                  <a:pt x="1141" y="1080"/>
                  <a:pt x="1141" y="1080"/>
                  <a:pt x="1141" y="1080"/>
                </a:cubicBezTo>
                <a:cubicBezTo>
                  <a:pt x="1141" y="1082"/>
                  <a:pt x="1141" y="1082"/>
                  <a:pt x="1141" y="1082"/>
                </a:cubicBezTo>
                <a:cubicBezTo>
                  <a:pt x="1187" y="1099"/>
                  <a:pt x="1187" y="1099"/>
                  <a:pt x="1187" y="1099"/>
                </a:cubicBezTo>
                <a:cubicBezTo>
                  <a:pt x="1183" y="1107"/>
                  <a:pt x="1183" y="1116"/>
                  <a:pt x="1187" y="1125"/>
                </a:cubicBezTo>
                <a:cubicBezTo>
                  <a:pt x="1195" y="1141"/>
                  <a:pt x="1214" y="1147"/>
                  <a:pt x="1229" y="1140"/>
                </a:cubicBezTo>
                <a:cubicBezTo>
                  <a:pt x="1245" y="1132"/>
                  <a:pt x="1252" y="1113"/>
                  <a:pt x="1244" y="1098"/>
                </a:cubicBezTo>
                <a:cubicBezTo>
                  <a:pt x="1237" y="1082"/>
                  <a:pt x="1218" y="1075"/>
                  <a:pt x="1202" y="1083"/>
                </a:cubicBezTo>
                <a:cubicBezTo>
                  <a:pt x="1197" y="1085"/>
                  <a:pt x="1193" y="1089"/>
                  <a:pt x="1190" y="1093"/>
                </a:cubicBezTo>
                <a:cubicBezTo>
                  <a:pt x="1146" y="1076"/>
                  <a:pt x="1146" y="1076"/>
                  <a:pt x="1146" y="1076"/>
                </a:cubicBezTo>
                <a:cubicBezTo>
                  <a:pt x="913" y="587"/>
                  <a:pt x="913" y="587"/>
                  <a:pt x="913" y="587"/>
                </a:cubicBezTo>
                <a:cubicBezTo>
                  <a:pt x="912" y="585"/>
                  <a:pt x="912" y="585"/>
                  <a:pt x="912" y="585"/>
                </a:cubicBezTo>
                <a:cubicBezTo>
                  <a:pt x="466" y="433"/>
                  <a:pt x="466" y="433"/>
                  <a:pt x="466" y="433"/>
                </a:cubicBezTo>
                <a:cubicBezTo>
                  <a:pt x="0" y="656"/>
                  <a:pt x="0" y="656"/>
                  <a:pt x="0" y="656"/>
                </a:cubicBezTo>
                <a:cubicBezTo>
                  <a:pt x="0" y="664"/>
                  <a:pt x="0" y="664"/>
                  <a:pt x="0" y="664"/>
                </a:cubicBezTo>
                <a:cubicBezTo>
                  <a:pt x="467" y="441"/>
                  <a:pt x="467" y="441"/>
                  <a:pt x="467" y="441"/>
                </a:cubicBezTo>
                <a:lnTo>
                  <a:pt x="907" y="591"/>
                </a:lnTo>
                <a:close/>
                <a:moveTo>
                  <a:pt x="844" y="678"/>
                </a:moveTo>
                <a:cubicBezTo>
                  <a:pt x="1105" y="1226"/>
                  <a:pt x="1105" y="1226"/>
                  <a:pt x="1105" y="1226"/>
                </a:cubicBezTo>
                <a:cubicBezTo>
                  <a:pt x="1251" y="1278"/>
                  <a:pt x="1251" y="1278"/>
                  <a:pt x="1251" y="1278"/>
                </a:cubicBezTo>
                <a:cubicBezTo>
                  <a:pt x="2296" y="787"/>
                  <a:pt x="2296" y="787"/>
                  <a:pt x="2296" y="787"/>
                </a:cubicBezTo>
                <a:cubicBezTo>
                  <a:pt x="2306" y="805"/>
                  <a:pt x="2325" y="816"/>
                  <a:pt x="2345" y="816"/>
                </a:cubicBezTo>
                <a:cubicBezTo>
                  <a:pt x="2353" y="816"/>
                  <a:pt x="2361" y="815"/>
                  <a:pt x="2368" y="811"/>
                </a:cubicBezTo>
                <a:cubicBezTo>
                  <a:pt x="2382" y="805"/>
                  <a:pt x="2392" y="794"/>
                  <a:pt x="2397" y="780"/>
                </a:cubicBezTo>
                <a:cubicBezTo>
                  <a:pt x="2401" y="767"/>
                  <a:pt x="2401" y="753"/>
                  <a:pt x="2395" y="740"/>
                </a:cubicBezTo>
                <a:cubicBezTo>
                  <a:pt x="2461" y="709"/>
                  <a:pt x="2461" y="709"/>
                  <a:pt x="2461" y="709"/>
                </a:cubicBezTo>
                <a:cubicBezTo>
                  <a:pt x="2554" y="742"/>
                  <a:pt x="2554" y="742"/>
                  <a:pt x="2554" y="742"/>
                </a:cubicBezTo>
                <a:cubicBezTo>
                  <a:pt x="2552" y="750"/>
                  <a:pt x="2553" y="758"/>
                  <a:pt x="2556" y="766"/>
                </a:cubicBezTo>
                <a:cubicBezTo>
                  <a:pt x="2562" y="778"/>
                  <a:pt x="2574" y="786"/>
                  <a:pt x="2588" y="786"/>
                </a:cubicBezTo>
                <a:cubicBezTo>
                  <a:pt x="2593" y="786"/>
                  <a:pt x="2598" y="785"/>
                  <a:pt x="2603" y="782"/>
                </a:cubicBezTo>
                <a:cubicBezTo>
                  <a:pt x="2620" y="774"/>
                  <a:pt x="2628" y="753"/>
                  <a:pt x="2620" y="736"/>
                </a:cubicBezTo>
                <a:cubicBezTo>
                  <a:pt x="2614" y="724"/>
                  <a:pt x="2601" y="716"/>
                  <a:pt x="2588" y="716"/>
                </a:cubicBezTo>
                <a:cubicBezTo>
                  <a:pt x="2583" y="716"/>
                  <a:pt x="2578" y="717"/>
                  <a:pt x="2573" y="719"/>
                </a:cubicBezTo>
                <a:cubicBezTo>
                  <a:pt x="2565" y="723"/>
                  <a:pt x="2560" y="729"/>
                  <a:pt x="2556" y="735"/>
                </a:cubicBezTo>
                <a:cubicBezTo>
                  <a:pt x="2461" y="701"/>
                  <a:pt x="2461" y="701"/>
                  <a:pt x="2461" y="701"/>
                </a:cubicBezTo>
                <a:cubicBezTo>
                  <a:pt x="2392" y="734"/>
                  <a:pt x="2392" y="734"/>
                  <a:pt x="2392" y="734"/>
                </a:cubicBezTo>
                <a:cubicBezTo>
                  <a:pt x="2382" y="717"/>
                  <a:pt x="2364" y="707"/>
                  <a:pt x="2345" y="707"/>
                </a:cubicBezTo>
                <a:cubicBezTo>
                  <a:pt x="2337" y="707"/>
                  <a:pt x="2329" y="708"/>
                  <a:pt x="2321" y="712"/>
                </a:cubicBezTo>
                <a:cubicBezTo>
                  <a:pt x="2295" y="724"/>
                  <a:pt x="2284" y="755"/>
                  <a:pt x="2294" y="781"/>
                </a:cubicBezTo>
                <a:cubicBezTo>
                  <a:pt x="1250" y="1270"/>
                  <a:pt x="1250" y="1270"/>
                  <a:pt x="1250" y="1270"/>
                </a:cubicBezTo>
                <a:cubicBezTo>
                  <a:pt x="1110" y="1221"/>
                  <a:pt x="1110" y="1221"/>
                  <a:pt x="1110" y="1221"/>
                </a:cubicBezTo>
                <a:cubicBezTo>
                  <a:pt x="849" y="673"/>
                  <a:pt x="849" y="673"/>
                  <a:pt x="849" y="673"/>
                </a:cubicBezTo>
                <a:cubicBezTo>
                  <a:pt x="464" y="541"/>
                  <a:pt x="464" y="541"/>
                  <a:pt x="464" y="541"/>
                </a:cubicBezTo>
                <a:cubicBezTo>
                  <a:pt x="463" y="540"/>
                  <a:pt x="463" y="540"/>
                  <a:pt x="463" y="540"/>
                </a:cubicBezTo>
                <a:cubicBezTo>
                  <a:pt x="0" y="761"/>
                  <a:pt x="0" y="761"/>
                  <a:pt x="0" y="761"/>
                </a:cubicBezTo>
                <a:cubicBezTo>
                  <a:pt x="0" y="769"/>
                  <a:pt x="0" y="769"/>
                  <a:pt x="0" y="769"/>
                </a:cubicBezTo>
                <a:cubicBezTo>
                  <a:pt x="463" y="548"/>
                  <a:pt x="463" y="548"/>
                  <a:pt x="463" y="548"/>
                </a:cubicBezTo>
                <a:lnTo>
                  <a:pt x="844" y="678"/>
                </a:lnTo>
                <a:close/>
                <a:moveTo>
                  <a:pt x="2576" y="725"/>
                </a:moveTo>
                <a:cubicBezTo>
                  <a:pt x="2580" y="723"/>
                  <a:pt x="2584" y="723"/>
                  <a:pt x="2588" y="723"/>
                </a:cubicBezTo>
                <a:cubicBezTo>
                  <a:pt x="2599" y="723"/>
                  <a:pt x="2609" y="729"/>
                  <a:pt x="2613" y="739"/>
                </a:cubicBezTo>
                <a:cubicBezTo>
                  <a:pt x="2620" y="753"/>
                  <a:pt x="2614" y="770"/>
                  <a:pt x="2600" y="776"/>
                </a:cubicBezTo>
                <a:cubicBezTo>
                  <a:pt x="2596" y="778"/>
                  <a:pt x="2592" y="779"/>
                  <a:pt x="2588" y="779"/>
                </a:cubicBezTo>
                <a:cubicBezTo>
                  <a:pt x="2577" y="779"/>
                  <a:pt x="2567" y="773"/>
                  <a:pt x="2562" y="763"/>
                </a:cubicBezTo>
                <a:cubicBezTo>
                  <a:pt x="2556" y="749"/>
                  <a:pt x="2562" y="732"/>
                  <a:pt x="2576" y="725"/>
                </a:cubicBezTo>
                <a:close/>
                <a:moveTo>
                  <a:pt x="2324" y="718"/>
                </a:moveTo>
                <a:cubicBezTo>
                  <a:pt x="2331" y="715"/>
                  <a:pt x="2338" y="713"/>
                  <a:pt x="2345" y="713"/>
                </a:cubicBezTo>
                <a:cubicBezTo>
                  <a:pt x="2363" y="713"/>
                  <a:pt x="2380" y="724"/>
                  <a:pt x="2388" y="741"/>
                </a:cubicBezTo>
                <a:cubicBezTo>
                  <a:pt x="2394" y="752"/>
                  <a:pt x="2394" y="765"/>
                  <a:pt x="2390" y="778"/>
                </a:cubicBezTo>
                <a:cubicBezTo>
                  <a:pt x="2386" y="790"/>
                  <a:pt x="2377" y="799"/>
                  <a:pt x="2365" y="805"/>
                </a:cubicBezTo>
                <a:cubicBezTo>
                  <a:pt x="2359" y="808"/>
                  <a:pt x="2352" y="810"/>
                  <a:pt x="2345" y="810"/>
                </a:cubicBezTo>
                <a:cubicBezTo>
                  <a:pt x="2326" y="810"/>
                  <a:pt x="2309" y="799"/>
                  <a:pt x="2301" y="782"/>
                </a:cubicBezTo>
                <a:cubicBezTo>
                  <a:pt x="2290" y="758"/>
                  <a:pt x="2300" y="730"/>
                  <a:pt x="2324" y="718"/>
                </a:cubicBezTo>
                <a:close/>
                <a:moveTo>
                  <a:pt x="1022" y="422"/>
                </a:moveTo>
                <a:cubicBezTo>
                  <a:pt x="1211" y="817"/>
                  <a:pt x="1211" y="817"/>
                  <a:pt x="1211" y="817"/>
                </a:cubicBezTo>
                <a:cubicBezTo>
                  <a:pt x="1371" y="874"/>
                  <a:pt x="1371" y="874"/>
                  <a:pt x="1371" y="874"/>
                </a:cubicBezTo>
                <a:cubicBezTo>
                  <a:pt x="1488" y="819"/>
                  <a:pt x="1488" y="819"/>
                  <a:pt x="1488" y="819"/>
                </a:cubicBezTo>
                <a:cubicBezTo>
                  <a:pt x="1528" y="709"/>
                  <a:pt x="1528" y="709"/>
                  <a:pt x="1528" y="709"/>
                </a:cubicBezTo>
                <a:cubicBezTo>
                  <a:pt x="1671" y="641"/>
                  <a:pt x="1671" y="641"/>
                  <a:pt x="1671" y="641"/>
                </a:cubicBezTo>
                <a:cubicBezTo>
                  <a:pt x="1679" y="655"/>
                  <a:pt x="1697" y="661"/>
                  <a:pt x="1712" y="654"/>
                </a:cubicBezTo>
                <a:cubicBezTo>
                  <a:pt x="1728" y="646"/>
                  <a:pt x="1734" y="627"/>
                  <a:pt x="1727" y="612"/>
                </a:cubicBezTo>
                <a:cubicBezTo>
                  <a:pt x="1719" y="596"/>
                  <a:pt x="1700" y="589"/>
                  <a:pt x="1685" y="597"/>
                </a:cubicBezTo>
                <a:cubicBezTo>
                  <a:pt x="1670" y="603"/>
                  <a:pt x="1663" y="620"/>
                  <a:pt x="1668" y="635"/>
                </a:cubicBezTo>
                <a:cubicBezTo>
                  <a:pt x="1523" y="704"/>
                  <a:pt x="1523" y="704"/>
                  <a:pt x="1523" y="704"/>
                </a:cubicBezTo>
                <a:cubicBezTo>
                  <a:pt x="1482" y="814"/>
                  <a:pt x="1482" y="814"/>
                  <a:pt x="1482" y="814"/>
                </a:cubicBezTo>
                <a:cubicBezTo>
                  <a:pt x="1370" y="867"/>
                  <a:pt x="1370" y="867"/>
                  <a:pt x="1370" y="867"/>
                </a:cubicBezTo>
                <a:cubicBezTo>
                  <a:pt x="1216" y="812"/>
                  <a:pt x="1216" y="812"/>
                  <a:pt x="1216" y="812"/>
                </a:cubicBezTo>
                <a:cubicBezTo>
                  <a:pt x="1028" y="418"/>
                  <a:pt x="1028" y="418"/>
                  <a:pt x="1028" y="418"/>
                </a:cubicBezTo>
                <a:cubicBezTo>
                  <a:pt x="1027" y="416"/>
                  <a:pt x="1027" y="416"/>
                  <a:pt x="1027" y="416"/>
                </a:cubicBezTo>
                <a:cubicBezTo>
                  <a:pt x="470" y="213"/>
                  <a:pt x="470" y="213"/>
                  <a:pt x="470" y="213"/>
                </a:cubicBezTo>
                <a:cubicBezTo>
                  <a:pt x="0" y="438"/>
                  <a:pt x="0" y="438"/>
                  <a:pt x="0" y="438"/>
                </a:cubicBezTo>
                <a:cubicBezTo>
                  <a:pt x="0" y="445"/>
                  <a:pt x="0" y="445"/>
                  <a:pt x="0" y="445"/>
                </a:cubicBezTo>
                <a:cubicBezTo>
                  <a:pt x="471" y="221"/>
                  <a:pt x="471" y="221"/>
                  <a:pt x="471" y="221"/>
                </a:cubicBezTo>
                <a:lnTo>
                  <a:pt x="1022" y="422"/>
                </a:lnTo>
                <a:close/>
                <a:moveTo>
                  <a:pt x="2358" y="790"/>
                </a:moveTo>
                <a:cubicBezTo>
                  <a:pt x="2374" y="783"/>
                  <a:pt x="2381" y="764"/>
                  <a:pt x="2373" y="748"/>
                </a:cubicBezTo>
                <a:cubicBezTo>
                  <a:pt x="2366" y="732"/>
                  <a:pt x="2347" y="725"/>
                  <a:pt x="2331" y="733"/>
                </a:cubicBezTo>
                <a:cubicBezTo>
                  <a:pt x="2315" y="740"/>
                  <a:pt x="2309" y="759"/>
                  <a:pt x="2316" y="775"/>
                </a:cubicBezTo>
                <a:cubicBezTo>
                  <a:pt x="2324" y="791"/>
                  <a:pt x="2343" y="798"/>
                  <a:pt x="2358" y="790"/>
                </a:cubicBezTo>
                <a:close/>
                <a:moveTo>
                  <a:pt x="1149" y="247"/>
                </a:moveTo>
                <a:cubicBezTo>
                  <a:pt x="1256" y="471"/>
                  <a:pt x="1256" y="471"/>
                  <a:pt x="1256" y="471"/>
                </a:cubicBezTo>
                <a:cubicBezTo>
                  <a:pt x="1287" y="486"/>
                  <a:pt x="1287" y="486"/>
                  <a:pt x="1287" y="486"/>
                </a:cubicBezTo>
                <a:cubicBezTo>
                  <a:pt x="1520" y="375"/>
                  <a:pt x="1520" y="375"/>
                  <a:pt x="1520" y="375"/>
                </a:cubicBezTo>
                <a:cubicBezTo>
                  <a:pt x="1521" y="375"/>
                  <a:pt x="1521" y="375"/>
                  <a:pt x="1521" y="375"/>
                </a:cubicBezTo>
                <a:cubicBezTo>
                  <a:pt x="1537" y="331"/>
                  <a:pt x="1537" y="331"/>
                  <a:pt x="1537" y="331"/>
                </a:cubicBezTo>
                <a:cubicBezTo>
                  <a:pt x="1543" y="333"/>
                  <a:pt x="1550" y="332"/>
                  <a:pt x="1557" y="329"/>
                </a:cubicBezTo>
                <a:cubicBezTo>
                  <a:pt x="1573" y="322"/>
                  <a:pt x="1579" y="303"/>
                  <a:pt x="1572" y="287"/>
                </a:cubicBezTo>
                <a:cubicBezTo>
                  <a:pt x="1564" y="271"/>
                  <a:pt x="1545" y="264"/>
                  <a:pt x="1530" y="272"/>
                </a:cubicBezTo>
                <a:cubicBezTo>
                  <a:pt x="1514" y="279"/>
                  <a:pt x="1507" y="298"/>
                  <a:pt x="1515" y="314"/>
                </a:cubicBezTo>
                <a:cubicBezTo>
                  <a:pt x="1518" y="321"/>
                  <a:pt x="1524" y="326"/>
                  <a:pt x="1530" y="329"/>
                </a:cubicBezTo>
                <a:cubicBezTo>
                  <a:pt x="1516" y="370"/>
                  <a:pt x="1516" y="370"/>
                  <a:pt x="1516" y="370"/>
                </a:cubicBezTo>
                <a:cubicBezTo>
                  <a:pt x="1287" y="479"/>
                  <a:pt x="1287" y="479"/>
                  <a:pt x="1287" y="479"/>
                </a:cubicBezTo>
                <a:cubicBezTo>
                  <a:pt x="1261" y="466"/>
                  <a:pt x="1261" y="466"/>
                  <a:pt x="1261" y="466"/>
                </a:cubicBezTo>
                <a:cubicBezTo>
                  <a:pt x="1154" y="242"/>
                  <a:pt x="1154" y="242"/>
                  <a:pt x="1154" y="242"/>
                </a:cubicBezTo>
                <a:cubicBezTo>
                  <a:pt x="479" y="1"/>
                  <a:pt x="479" y="1"/>
                  <a:pt x="479" y="1"/>
                </a:cubicBezTo>
                <a:cubicBezTo>
                  <a:pt x="477" y="0"/>
                  <a:pt x="477" y="0"/>
                  <a:pt x="477" y="0"/>
                </a:cubicBezTo>
                <a:cubicBezTo>
                  <a:pt x="0" y="228"/>
                  <a:pt x="0" y="228"/>
                  <a:pt x="0" y="228"/>
                </a:cubicBezTo>
                <a:cubicBezTo>
                  <a:pt x="0" y="236"/>
                  <a:pt x="0" y="236"/>
                  <a:pt x="0" y="236"/>
                </a:cubicBezTo>
                <a:cubicBezTo>
                  <a:pt x="478" y="7"/>
                  <a:pt x="478" y="7"/>
                  <a:pt x="478" y="7"/>
                </a:cubicBezTo>
                <a:lnTo>
                  <a:pt x="1149" y="247"/>
                </a:lnTo>
                <a:close/>
                <a:moveTo>
                  <a:pt x="563" y="1305"/>
                </a:moveTo>
                <a:cubicBezTo>
                  <a:pt x="548" y="1312"/>
                  <a:pt x="541" y="1331"/>
                  <a:pt x="548" y="1347"/>
                </a:cubicBezTo>
                <a:cubicBezTo>
                  <a:pt x="551" y="1353"/>
                  <a:pt x="556" y="1358"/>
                  <a:pt x="561" y="1361"/>
                </a:cubicBezTo>
                <a:cubicBezTo>
                  <a:pt x="545" y="1407"/>
                  <a:pt x="545" y="1407"/>
                  <a:pt x="545" y="1407"/>
                </a:cubicBezTo>
                <a:cubicBezTo>
                  <a:pt x="543" y="1407"/>
                  <a:pt x="541" y="1407"/>
                  <a:pt x="538" y="1407"/>
                </a:cubicBezTo>
                <a:cubicBezTo>
                  <a:pt x="533" y="1407"/>
                  <a:pt x="528" y="1408"/>
                  <a:pt x="523" y="1410"/>
                </a:cubicBezTo>
                <a:cubicBezTo>
                  <a:pt x="506" y="1419"/>
                  <a:pt x="499" y="1440"/>
                  <a:pt x="507" y="1457"/>
                </a:cubicBezTo>
                <a:cubicBezTo>
                  <a:pt x="510" y="1464"/>
                  <a:pt x="515" y="1469"/>
                  <a:pt x="522" y="1473"/>
                </a:cubicBezTo>
                <a:cubicBezTo>
                  <a:pt x="500" y="1535"/>
                  <a:pt x="500" y="1535"/>
                  <a:pt x="500" y="1535"/>
                </a:cubicBezTo>
                <a:cubicBezTo>
                  <a:pt x="504" y="1543"/>
                  <a:pt x="504" y="1543"/>
                  <a:pt x="504" y="1543"/>
                </a:cubicBezTo>
                <a:cubicBezTo>
                  <a:pt x="512" y="1543"/>
                  <a:pt x="512" y="1543"/>
                  <a:pt x="512" y="1543"/>
                </a:cubicBezTo>
                <a:cubicBezTo>
                  <a:pt x="508" y="1535"/>
                  <a:pt x="508" y="1535"/>
                  <a:pt x="508" y="1535"/>
                </a:cubicBezTo>
                <a:cubicBezTo>
                  <a:pt x="528" y="1475"/>
                  <a:pt x="528" y="1475"/>
                  <a:pt x="528" y="1475"/>
                </a:cubicBezTo>
                <a:cubicBezTo>
                  <a:pt x="531" y="1477"/>
                  <a:pt x="535" y="1477"/>
                  <a:pt x="539" y="1477"/>
                </a:cubicBezTo>
                <a:cubicBezTo>
                  <a:pt x="544" y="1477"/>
                  <a:pt x="549" y="1476"/>
                  <a:pt x="554" y="1474"/>
                </a:cubicBezTo>
                <a:cubicBezTo>
                  <a:pt x="571" y="1465"/>
                  <a:pt x="578" y="1444"/>
                  <a:pt x="570" y="1427"/>
                </a:cubicBezTo>
                <a:cubicBezTo>
                  <a:pt x="566" y="1419"/>
                  <a:pt x="559" y="1413"/>
                  <a:pt x="551" y="1409"/>
                </a:cubicBezTo>
                <a:cubicBezTo>
                  <a:pt x="567" y="1363"/>
                  <a:pt x="567" y="1363"/>
                  <a:pt x="567" y="1363"/>
                </a:cubicBezTo>
                <a:cubicBezTo>
                  <a:pt x="575" y="1366"/>
                  <a:pt x="583" y="1366"/>
                  <a:pt x="591" y="1362"/>
                </a:cubicBezTo>
                <a:cubicBezTo>
                  <a:pt x="606" y="1354"/>
                  <a:pt x="613" y="1336"/>
                  <a:pt x="606" y="1320"/>
                </a:cubicBezTo>
                <a:cubicBezTo>
                  <a:pt x="598" y="1304"/>
                  <a:pt x="579" y="1297"/>
                  <a:pt x="563" y="1305"/>
                </a:cubicBezTo>
                <a:close/>
                <a:moveTo>
                  <a:pt x="564" y="1430"/>
                </a:moveTo>
                <a:cubicBezTo>
                  <a:pt x="571" y="1444"/>
                  <a:pt x="565" y="1461"/>
                  <a:pt x="551" y="1468"/>
                </a:cubicBezTo>
                <a:cubicBezTo>
                  <a:pt x="547" y="1469"/>
                  <a:pt x="543" y="1470"/>
                  <a:pt x="539" y="1470"/>
                </a:cubicBezTo>
                <a:cubicBezTo>
                  <a:pt x="528" y="1470"/>
                  <a:pt x="518" y="1464"/>
                  <a:pt x="513" y="1454"/>
                </a:cubicBezTo>
                <a:cubicBezTo>
                  <a:pt x="506" y="1440"/>
                  <a:pt x="512" y="1423"/>
                  <a:pt x="526" y="1416"/>
                </a:cubicBezTo>
                <a:cubicBezTo>
                  <a:pt x="530" y="1415"/>
                  <a:pt x="534" y="1414"/>
                  <a:pt x="538" y="1414"/>
                </a:cubicBezTo>
                <a:cubicBezTo>
                  <a:pt x="549" y="1414"/>
                  <a:pt x="559" y="1420"/>
                  <a:pt x="564" y="1430"/>
                </a:cubicBezTo>
                <a:close/>
                <a:moveTo>
                  <a:pt x="173" y="1214"/>
                </a:moveTo>
                <a:cubicBezTo>
                  <a:pt x="168" y="1214"/>
                  <a:pt x="163" y="1215"/>
                  <a:pt x="158" y="1217"/>
                </a:cubicBezTo>
                <a:cubicBezTo>
                  <a:pt x="151" y="1221"/>
                  <a:pt x="145" y="1226"/>
                  <a:pt x="142" y="1233"/>
                </a:cubicBezTo>
                <a:cubicBezTo>
                  <a:pt x="46" y="1199"/>
                  <a:pt x="46" y="1199"/>
                  <a:pt x="46" y="1199"/>
                </a:cubicBezTo>
                <a:cubicBezTo>
                  <a:pt x="0" y="1221"/>
                  <a:pt x="0" y="1221"/>
                  <a:pt x="0" y="1221"/>
                </a:cubicBezTo>
                <a:cubicBezTo>
                  <a:pt x="0" y="1229"/>
                  <a:pt x="0" y="1229"/>
                  <a:pt x="0" y="1229"/>
                </a:cubicBezTo>
                <a:cubicBezTo>
                  <a:pt x="46" y="1206"/>
                  <a:pt x="46" y="1206"/>
                  <a:pt x="46" y="1206"/>
                </a:cubicBezTo>
                <a:cubicBezTo>
                  <a:pt x="139" y="1240"/>
                  <a:pt x="139" y="1240"/>
                  <a:pt x="139" y="1240"/>
                </a:cubicBezTo>
                <a:cubicBezTo>
                  <a:pt x="137" y="1247"/>
                  <a:pt x="138" y="1256"/>
                  <a:pt x="141" y="1264"/>
                </a:cubicBezTo>
                <a:cubicBezTo>
                  <a:pt x="147" y="1276"/>
                  <a:pt x="160" y="1284"/>
                  <a:pt x="173" y="1284"/>
                </a:cubicBezTo>
                <a:cubicBezTo>
                  <a:pt x="178" y="1284"/>
                  <a:pt x="183" y="1283"/>
                  <a:pt x="188" y="1280"/>
                </a:cubicBezTo>
                <a:cubicBezTo>
                  <a:pt x="206" y="1272"/>
                  <a:pt x="213" y="1251"/>
                  <a:pt x="205" y="1234"/>
                </a:cubicBezTo>
                <a:cubicBezTo>
                  <a:pt x="199" y="1221"/>
                  <a:pt x="187" y="1214"/>
                  <a:pt x="173" y="1214"/>
                </a:cubicBezTo>
                <a:close/>
                <a:moveTo>
                  <a:pt x="185" y="1274"/>
                </a:moveTo>
                <a:cubicBezTo>
                  <a:pt x="181" y="1276"/>
                  <a:pt x="177" y="1277"/>
                  <a:pt x="173" y="1277"/>
                </a:cubicBezTo>
                <a:cubicBezTo>
                  <a:pt x="162" y="1277"/>
                  <a:pt x="152" y="1271"/>
                  <a:pt x="148" y="1261"/>
                </a:cubicBezTo>
                <a:cubicBezTo>
                  <a:pt x="141" y="1247"/>
                  <a:pt x="147" y="1230"/>
                  <a:pt x="161" y="1223"/>
                </a:cubicBezTo>
                <a:cubicBezTo>
                  <a:pt x="165" y="1221"/>
                  <a:pt x="169" y="1220"/>
                  <a:pt x="173" y="1220"/>
                </a:cubicBezTo>
                <a:cubicBezTo>
                  <a:pt x="184" y="1220"/>
                  <a:pt x="194" y="1227"/>
                  <a:pt x="199" y="1237"/>
                </a:cubicBezTo>
                <a:cubicBezTo>
                  <a:pt x="205" y="1251"/>
                  <a:pt x="199" y="1267"/>
                  <a:pt x="185" y="1274"/>
                </a:cubicBezTo>
                <a:close/>
                <a:moveTo>
                  <a:pt x="4466" y="1068"/>
                </a:moveTo>
                <a:cubicBezTo>
                  <a:pt x="4482" y="1061"/>
                  <a:pt x="4489" y="1042"/>
                  <a:pt x="4481" y="1026"/>
                </a:cubicBezTo>
                <a:cubicBezTo>
                  <a:pt x="4474" y="1010"/>
                  <a:pt x="4455" y="1003"/>
                  <a:pt x="4439" y="1011"/>
                </a:cubicBezTo>
                <a:cubicBezTo>
                  <a:pt x="4423" y="1018"/>
                  <a:pt x="4416" y="1037"/>
                  <a:pt x="4424" y="1053"/>
                </a:cubicBezTo>
                <a:cubicBezTo>
                  <a:pt x="4432" y="1069"/>
                  <a:pt x="4450" y="1076"/>
                  <a:pt x="4466" y="1068"/>
                </a:cubicBezTo>
                <a:close/>
                <a:moveTo>
                  <a:pt x="869" y="1346"/>
                </a:moveTo>
                <a:cubicBezTo>
                  <a:pt x="827" y="1332"/>
                  <a:pt x="827" y="1332"/>
                  <a:pt x="827" y="1332"/>
                </a:cubicBezTo>
                <a:cubicBezTo>
                  <a:pt x="828" y="1326"/>
                  <a:pt x="827" y="1319"/>
                  <a:pt x="824" y="1313"/>
                </a:cubicBezTo>
                <a:cubicBezTo>
                  <a:pt x="819" y="1301"/>
                  <a:pt x="806" y="1293"/>
                  <a:pt x="793" y="1293"/>
                </a:cubicBezTo>
                <a:cubicBezTo>
                  <a:pt x="787" y="1293"/>
                  <a:pt x="782" y="1294"/>
                  <a:pt x="778" y="1297"/>
                </a:cubicBezTo>
                <a:cubicBezTo>
                  <a:pt x="771" y="1299"/>
                  <a:pt x="766" y="1304"/>
                  <a:pt x="763" y="1310"/>
                </a:cubicBezTo>
                <a:cubicBezTo>
                  <a:pt x="716" y="1293"/>
                  <a:pt x="716" y="1293"/>
                  <a:pt x="716" y="1293"/>
                </a:cubicBezTo>
                <a:cubicBezTo>
                  <a:pt x="687" y="1233"/>
                  <a:pt x="687" y="1233"/>
                  <a:pt x="687" y="1233"/>
                </a:cubicBezTo>
                <a:cubicBezTo>
                  <a:pt x="609" y="1208"/>
                  <a:pt x="609" y="1208"/>
                  <a:pt x="609" y="1208"/>
                </a:cubicBezTo>
                <a:cubicBezTo>
                  <a:pt x="453" y="1282"/>
                  <a:pt x="453" y="1282"/>
                  <a:pt x="453" y="1282"/>
                </a:cubicBezTo>
                <a:cubicBezTo>
                  <a:pt x="386" y="1265"/>
                  <a:pt x="386" y="1265"/>
                  <a:pt x="386" y="1265"/>
                </a:cubicBezTo>
                <a:cubicBezTo>
                  <a:pt x="339" y="1167"/>
                  <a:pt x="339" y="1167"/>
                  <a:pt x="339" y="1167"/>
                </a:cubicBezTo>
                <a:cubicBezTo>
                  <a:pt x="382" y="1051"/>
                  <a:pt x="382" y="1051"/>
                  <a:pt x="382" y="1051"/>
                </a:cubicBezTo>
                <a:cubicBezTo>
                  <a:pt x="338" y="958"/>
                  <a:pt x="338" y="958"/>
                  <a:pt x="338" y="958"/>
                </a:cubicBezTo>
                <a:cubicBezTo>
                  <a:pt x="283" y="935"/>
                  <a:pt x="283" y="935"/>
                  <a:pt x="283" y="935"/>
                </a:cubicBezTo>
                <a:cubicBezTo>
                  <a:pt x="0" y="1070"/>
                  <a:pt x="0" y="1070"/>
                  <a:pt x="0" y="1070"/>
                </a:cubicBezTo>
                <a:cubicBezTo>
                  <a:pt x="0" y="1077"/>
                  <a:pt x="0" y="1077"/>
                  <a:pt x="0" y="1077"/>
                </a:cubicBezTo>
                <a:cubicBezTo>
                  <a:pt x="283" y="942"/>
                  <a:pt x="283" y="942"/>
                  <a:pt x="283" y="942"/>
                </a:cubicBezTo>
                <a:cubicBezTo>
                  <a:pt x="333" y="963"/>
                  <a:pt x="333" y="963"/>
                  <a:pt x="333" y="963"/>
                </a:cubicBezTo>
                <a:cubicBezTo>
                  <a:pt x="375" y="1051"/>
                  <a:pt x="375" y="1051"/>
                  <a:pt x="375" y="1051"/>
                </a:cubicBezTo>
                <a:cubicBezTo>
                  <a:pt x="332" y="1167"/>
                  <a:pt x="332" y="1167"/>
                  <a:pt x="332" y="1167"/>
                </a:cubicBezTo>
                <a:cubicBezTo>
                  <a:pt x="382" y="1271"/>
                  <a:pt x="382" y="1271"/>
                  <a:pt x="382" y="1271"/>
                </a:cubicBezTo>
                <a:cubicBezTo>
                  <a:pt x="453" y="1290"/>
                  <a:pt x="453" y="1290"/>
                  <a:pt x="453" y="1290"/>
                </a:cubicBezTo>
                <a:cubicBezTo>
                  <a:pt x="610" y="1215"/>
                  <a:pt x="610" y="1215"/>
                  <a:pt x="610" y="1215"/>
                </a:cubicBezTo>
                <a:cubicBezTo>
                  <a:pt x="682" y="1238"/>
                  <a:pt x="682" y="1238"/>
                  <a:pt x="682" y="1238"/>
                </a:cubicBezTo>
                <a:cubicBezTo>
                  <a:pt x="711" y="1299"/>
                  <a:pt x="711" y="1299"/>
                  <a:pt x="711" y="1299"/>
                </a:cubicBezTo>
                <a:cubicBezTo>
                  <a:pt x="760" y="1316"/>
                  <a:pt x="760" y="1316"/>
                  <a:pt x="760" y="1316"/>
                </a:cubicBezTo>
                <a:cubicBezTo>
                  <a:pt x="760" y="1316"/>
                  <a:pt x="760" y="1316"/>
                  <a:pt x="760" y="1317"/>
                </a:cubicBezTo>
                <a:cubicBezTo>
                  <a:pt x="756" y="1325"/>
                  <a:pt x="757" y="1335"/>
                  <a:pt x="761" y="1343"/>
                </a:cubicBezTo>
                <a:cubicBezTo>
                  <a:pt x="767" y="1355"/>
                  <a:pt x="779" y="1363"/>
                  <a:pt x="793" y="1363"/>
                </a:cubicBezTo>
                <a:cubicBezTo>
                  <a:pt x="798" y="1363"/>
                  <a:pt x="803" y="1362"/>
                  <a:pt x="808" y="1360"/>
                </a:cubicBezTo>
                <a:cubicBezTo>
                  <a:pt x="817" y="1356"/>
                  <a:pt x="823" y="1348"/>
                  <a:pt x="826" y="1339"/>
                </a:cubicBezTo>
                <a:cubicBezTo>
                  <a:pt x="864" y="1352"/>
                  <a:pt x="864" y="1352"/>
                  <a:pt x="864" y="1352"/>
                </a:cubicBezTo>
                <a:cubicBezTo>
                  <a:pt x="955" y="1543"/>
                  <a:pt x="955" y="1543"/>
                  <a:pt x="955" y="1543"/>
                </a:cubicBezTo>
                <a:cubicBezTo>
                  <a:pt x="963" y="1543"/>
                  <a:pt x="963" y="1543"/>
                  <a:pt x="963" y="1543"/>
                </a:cubicBezTo>
                <a:cubicBezTo>
                  <a:pt x="870" y="1348"/>
                  <a:pt x="870" y="1348"/>
                  <a:pt x="870" y="1348"/>
                </a:cubicBezTo>
                <a:lnTo>
                  <a:pt x="869" y="1346"/>
                </a:lnTo>
                <a:close/>
                <a:moveTo>
                  <a:pt x="805" y="1354"/>
                </a:moveTo>
                <a:cubicBezTo>
                  <a:pt x="801" y="1356"/>
                  <a:pt x="797" y="1357"/>
                  <a:pt x="793" y="1357"/>
                </a:cubicBezTo>
                <a:cubicBezTo>
                  <a:pt x="782" y="1357"/>
                  <a:pt x="772" y="1350"/>
                  <a:pt x="767" y="1340"/>
                </a:cubicBezTo>
                <a:cubicBezTo>
                  <a:pt x="764" y="1334"/>
                  <a:pt x="763" y="1326"/>
                  <a:pt x="766" y="1319"/>
                </a:cubicBezTo>
                <a:cubicBezTo>
                  <a:pt x="768" y="1312"/>
                  <a:pt x="774" y="1306"/>
                  <a:pt x="780" y="1303"/>
                </a:cubicBezTo>
                <a:cubicBezTo>
                  <a:pt x="784" y="1301"/>
                  <a:pt x="788" y="1300"/>
                  <a:pt x="793" y="1300"/>
                </a:cubicBezTo>
                <a:cubicBezTo>
                  <a:pt x="803" y="1300"/>
                  <a:pt x="813" y="1306"/>
                  <a:pt x="818" y="1316"/>
                </a:cubicBezTo>
                <a:cubicBezTo>
                  <a:pt x="825" y="1330"/>
                  <a:pt x="819" y="1347"/>
                  <a:pt x="805" y="1354"/>
                </a:cubicBezTo>
                <a:close/>
                <a:moveTo>
                  <a:pt x="5113" y="595"/>
                </a:moveTo>
                <a:cubicBezTo>
                  <a:pt x="5129" y="587"/>
                  <a:pt x="5135" y="568"/>
                  <a:pt x="5128" y="553"/>
                </a:cubicBezTo>
                <a:cubicBezTo>
                  <a:pt x="5120" y="537"/>
                  <a:pt x="5101" y="530"/>
                  <a:pt x="5085" y="538"/>
                </a:cubicBezTo>
                <a:cubicBezTo>
                  <a:pt x="5070" y="545"/>
                  <a:pt x="5063" y="564"/>
                  <a:pt x="5070" y="580"/>
                </a:cubicBezTo>
                <a:cubicBezTo>
                  <a:pt x="5078" y="596"/>
                  <a:pt x="5097" y="602"/>
                  <a:pt x="5113" y="595"/>
                </a:cubicBezTo>
                <a:close/>
                <a:moveTo>
                  <a:pt x="756" y="1153"/>
                </a:moveTo>
                <a:cubicBezTo>
                  <a:pt x="713" y="1173"/>
                  <a:pt x="713" y="1173"/>
                  <a:pt x="713" y="1173"/>
                </a:cubicBezTo>
                <a:cubicBezTo>
                  <a:pt x="666" y="1158"/>
                  <a:pt x="666" y="1158"/>
                  <a:pt x="666" y="1158"/>
                </a:cubicBezTo>
                <a:cubicBezTo>
                  <a:pt x="606" y="1187"/>
                  <a:pt x="606" y="1187"/>
                  <a:pt x="606" y="1187"/>
                </a:cubicBezTo>
                <a:cubicBezTo>
                  <a:pt x="566" y="1168"/>
                  <a:pt x="566" y="1168"/>
                  <a:pt x="566" y="1168"/>
                </a:cubicBezTo>
                <a:cubicBezTo>
                  <a:pt x="526" y="1084"/>
                  <a:pt x="526" y="1084"/>
                  <a:pt x="526" y="1084"/>
                </a:cubicBezTo>
                <a:cubicBezTo>
                  <a:pt x="497" y="1075"/>
                  <a:pt x="497" y="1075"/>
                  <a:pt x="497" y="1075"/>
                </a:cubicBezTo>
                <a:cubicBezTo>
                  <a:pt x="499" y="1067"/>
                  <a:pt x="499" y="1057"/>
                  <a:pt x="495" y="1049"/>
                </a:cubicBezTo>
                <a:cubicBezTo>
                  <a:pt x="489" y="1037"/>
                  <a:pt x="477" y="1029"/>
                  <a:pt x="463" y="1029"/>
                </a:cubicBezTo>
                <a:cubicBezTo>
                  <a:pt x="458" y="1029"/>
                  <a:pt x="453" y="1030"/>
                  <a:pt x="448" y="1032"/>
                </a:cubicBezTo>
                <a:cubicBezTo>
                  <a:pt x="431" y="1041"/>
                  <a:pt x="423" y="1062"/>
                  <a:pt x="432" y="1079"/>
                </a:cubicBezTo>
                <a:cubicBezTo>
                  <a:pt x="438" y="1091"/>
                  <a:pt x="450" y="1099"/>
                  <a:pt x="463" y="1099"/>
                </a:cubicBezTo>
                <a:cubicBezTo>
                  <a:pt x="469" y="1099"/>
                  <a:pt x="474" y="1098"/>
                  <a:pt x="479" y="1096"/>
                </a:cubicBezTo>
                <a:cubicBezTo>
                  <a:pt x="485" y="1093"/>
                  <a:pt x="490" y="1087"/>
                  <a:pt x="494" y="1081"/>
                </a:cubicBezTo>
                <a:cubicBezTo>
                  <a:pt x="521" y="1090"/>
                  <a:pt x="521" y="1090"/>
                  <a:pt x="521" y="1090"/>
                </a:cubicBezTo>
                <a:cubicBezTo>
                  <a:pt x="561" y="1173"/>
                  <a:pt x="561" y="1173"/>
                  <a:pt x="561" y="1173"/>
                </a:cubicBezTo>
                <a:cubicBezTo>
                  <a:pt x="606" y="1194"/>
                  <a:pt x="606" y="1194"/>
                  <a:pt x="606" y="1194"/>
                </a:cubicBezTo>
                <a:cubicBezTo>
                  <a:pt x="667" y="1165"/>
                  <a:pt x="667" y="1165"/>
                  <a:pt x="667" y="1165"/>
                </a:cubicBezTo>
                <a:cubicBezTo>
                  <a:pt x="714" y="1181"/>
                  <a:pt x="714" y="1181"/>
                  <a:pt x="714" y="1181"/>
                </a:cubicBezTo>
                <a:cubicBezTo>
                  <a:pt x="757" y="1160"/>
                  <a:pt x="757" y="1160"/>
                  <a:pt x="757" y="1160"/>
                </a:cubicBezTo>
                <a:cubicBezTo>
                  <a:pt x="845" y="1186"/>
                  <a:pt x="845" y="1186"/>
                  <a:pt x="845" y="1186"/>
                </a:cubicBezTo>
                <a:cubicBezTo>
                  <a:pt x="1016" y="1543"/>
                  <a:pt x="1016" y="1543"/>
                  <a:pt x="1016" y="1543"/>
                </a:cubicBezTo>
                <a:cubicBezTo>
                  <a:pt x="1023" y="1543"/>
                  <a:pt x="1023" y="1543"/>
                  <a:pt x="1023" y="1543"/>
                </a:cubicBezTo>
                <a:cubicBezTo>
                  <a:pt x="850" y="1180"/>
                  <a:pt x="850" y="1180"/>
                  <a:pt x="850" y="1180"/>
                </a:cubicBezTo>
                <a:lnTo>
                  <a:pt x="756" y="1153"/>
                </a:lnTo>
                <a:close/>
                <a:moveTo>
                  <a:pt x="476" y="1090"/>
                </a:moveTo>
                <a:cubicBezTo>
                  <a:pt x="472" y="1091"/>
                  <a:pt x="468" y="1092"/>
                  <a:pt x="463" y="1092"/>
                </a:cubicBezTo>
                <a:cubicBezTo>
                  <a:pt x="453" y="1092"/>
                  <a:pt x="443" y="1086"/>
                  <a:pt x="438" y="1076"/>
                </a:cubicBezTo>
                <a:cubicBezTo>
                  <a:pt x="431" y="1062"/>
                  <a:pt x="437" y="1045"/>
                  <a:pt x="451" y="1039"/>
                </a:cubicBezTo>
                <a:cubicBezTo>
                  <a:pt x="455" y="1037"/>
                  <a:pt x="459" y="1036"/>
                  <a:pt x="463" y="1036"/>
                </a:cubicBezTo>
                <a:cubicBezTo>
                  <a:pt x="474" y="1036"/>
                  <a:pt x="484" y="1042"/>
                  <a:pt x="489" y="1052"/>
                </a:cubicBezTo>
                <a:cubicBezTo>
                  <a:pt x="496" y="1066"/>
                  <a:pt x="490" y="1083"/>
                  <a:pt x="476" y="1090"/>
                </a:cubicBezTo>
                <a:close/>
                <a:moveTo>
                  <a:pt x="3843" y="1206"/>
                </a:moveTo>
                <a:cubicBezTo>
                  <a:pt x="3918" y="1170"/>
                  <a:pt x="3918" y="1170"/>
                  <a:pt x="3918" y="1170"/>
                </a:cubicBezTo>
                <a:cubicBezTo>
                  <a:pt x="4069" y="1226"/>
                  <a:pt x="4069" y="1226"/>
                  <a:pt x="4069" y="1226"/>
                </a:cubicBezTo>
                <a:cubicBezTo>
                  <a:pt x="4187" y="1170"/>
                  <a:pt x="4187" y="1170"/>
                  <a:pt x="4187" y="1170"/>
                </a:cubicBezTo>
                <a:cubicBezTo>
                  <a:pt x="4208" y="1099"/>
                  <a:pt x="4208" y="1099"/>
                  <a:pt x="4208" y="1099"/>
                </a:cubicBezTo>
                <a:cubicBezTo>
                  <a:pt x="4377" y="1019"/>
                  <a:pt x="4377" y="1019"/>
                  <a:pt x="4377" y="1019"/>
                </a:cubicBezTo>
                <a:cubicBezTo>
                  <a:pt x="4400" y="1026"/>
                  <a:pt x="4400" y="1026"/>
                  <a:pt x="4400" y="1026"/>
                </a:cubicBezTo>
                <a:cubicBezTo>
                  <a:pt x="4396" y="1039"/>
                  <a:pt x="4398" y="1052"/>
                  <a:pt x="4403" y="1064"/>
                </a:cubicBezTo>
                <a:cubicBezTo>
                  <a:pt x="4412" y="1083"/>
                  <a:pt x="4432" y="1095"/>
                  <a:pt x="4453" y="1095"/>
                </a:cubicBezTo>
                <a:cubicBezTo>
                  <a:pt x="4461" y="1095"/>
                  <a:pt x="4469" y="1093"/>
                  <a:pt x="4476" y="1090"/>
                </a:cubicBezTo>
                <a:cubicBezTo>
                  <a:pt x="4504" y="1077"/>
                  <a:pt x="4515" y="1044"/>
                  <a:pt x="4502" y="1017"/>
                </a:cubicBezTo>
                <a:cubicBezTo>
                  <a:pt x="4493" y="998"/>
                  <a:pt x="4474" y="985"/>
                  <a:pt x="4453" y="985"/>
                </a:cubicBezTo>
                <a:cubicBezTo>
                  <a:pt x="4444" y="985"/>
                  <a:pt x="4437" y="987"/>
                  <a:pt x="4429" y="991"/>
                </a:cubicBezTo>
                <a:cubicBezTo>
                  <a:pt x="4423" y="994"/>
                  <a:pt x="4417" y="998"/>
                  <a:pt x="4413" y="1003"/>
                </a:cubicBezTo>
                <a:cubicBezTo>
                  <a:pt x="4365" y="987"/>
                  <a:pt x="4365" y="987"/>
                  <a:pt x="4365" y="987"/>
                </a:cubicBezTo>
                <a:cubicBezTo>
                  <a:pt x="4191" y="1070"/>
                  <a:pt x="4191" y="1070"/>
                  <a:pt x="4191" y="1070"/>
                </a:cubicBezTo>
                <a:cubicBezTo>
                  <a:pt x="4167" y="1134"/>
                  <a:pt x="4167" y="1134"/>
                  <a:pt x="4167" y="1134"/>
                </a:cubicBezTo>
                <a:cubicBezTo>
                  <a:pt x="4064" y="1183"/>
                  <a:pt x="4064" y="1183"/>
                  <a:pt x="4064" y="1183"/>
                </a:cubicBezTo>
                <a:cubicBezTo>
                  <a:pt x="3915" y="1134"/>
                  <a:pt x="3915" y="1134"/>
                  <a:pt x="3915" y="1134"/>
                </a:cubicBezTo>
                <a:cubicBezTo>
                  <a:pt x="3840" y="1170"/>
                  <a:pt x="3840" y="1170"/>
                  <a:pt x="3840" y="1170"/>
                </a:cubicBezTo>
                <a:cubicBezTo>
                  <a:pt x="3769" y="1143"/>
                  <a:pt x="3769" y="1143"/>
                  <a:pt x="3769" y="1143"/>
                </a:cubicBezTo>
                <a:cubicBezTo>
                  <a:pt x="2932" y="1543"/>
                  <a:pt x="2932" y="1543"/>
                  <a:pt x="2932" y="1543"/>
                </a:cubicBezTo>
                <a:cubicBezTo>
                  <a:pt x="2948" y="1543"/>
                  <a:pt x="2948" y="1543"/>
                  <a:pt x="2948" y="1543"/>
                </a:cubicBezTo>
                <a:cubicBezTo>
                  <a:pt x="3769" y="1151"/>
                  <a:pt x="3769" y="1151"/>
                  <a:pt x="3769" y="1151"/>
                </a:cubicBezTo>
                <a:cubicBezTo>
                  <a:pt x="3841" y="1177"/>
                  <a:pt x="3841" y="1177"/>
                  <a:pt x="3841" y="1177"/>
                </a:cubicBezTo>
                <a:cubicBezTo>
                  <a:pt x="3915" y="1141"/>
                  <a:pt x="3915" y="1141"/>
                  <a:pt x="3915" y="1141"/>
                </a:cubicBezTo>
                <a:cubicBezTo>
                  <a:pt x="4063" y="1190"/>
                  <a:pt x="4063" y="1190"/>
                  <a:pt x="4063" y="1190"/>
                </a:cubicBezTo>
                <a:cubicBezTo>
                  <a:pt x="4064" y="1191"/>
                  <a:pt x="4064" y="1191"/>
                  <a:pt x="4064" y="1191"/>
                </a:cubicBezTo>
                <a:cubicBezTo>
                  <a:pt x="4172" y="1139"/>
                  <a:pt x="4172" y="1139"/>
                  <a:pt x="4172" y="1139"/>
                </a:cubicBezTo>
                <a:cubicBezTo>
                  <a:pt x="4196" y="1075"/>
                  <a:pt x="4196" y="1075"/>
                  <a:pt x="4196" y="1075"/>
                </a:cubicBezTo>
                <a:cubicBezTo>
                  <a:pt x="4366" y="994"/>
                  <a:pt x="4366" y="994"/>
                  <a:pt x="4366" y="994"/>
                </a:cubicBezTo>
                <a:cubicBezTo>
                  <a:pt x="4408" y="1008"/>
                  <a:pt x="4408" y="1008"/>
                  <a:pt x="4408" y="1008"/>
                </a:cubicBezTo>
                <a:cubicBezTo>
                  <a:pt x="4405" y="1012"/>
                  <a:pt x="4403" y="1016"/>
                  <a:pt x="4402" y="1020"/>
                </a:cubicBezTo>
                <a:cubicBezTo>
                  <a:pt x="4377" y="1011"/>
                  <a:pt x="4377" y="1011"/>
                  <a:pt x="4377" y="1011"/>
                </a:cubicBezTo>
                <a:cubicBezTo>
                  <a:pt x="4204" y="1094"/>
                  <a:pt x="4204" y="1094"/>
                  <a:pt x="4204" y="1094"/>
                </a:cubicBezTo>
                <a:cubicBezTo>
                  <a:pt x="4202" y="1095"/>
                  <a:pt x="4202" y="1095"/>
                  <a:pt x="4202" y="1095"/>
                </a:cubicBezTo>
                <a:cubicBezTo>
                  <a:pt x="4181" y="1165"/>
                  <a:pt x="4181" y="1165"/>
                  <a:pt x="4181" y="1165"/>
                </a:cubicBezTo>
                <a:cubicBezTo>
                  <a:pt x="4069" y="1218"/>
                  <a:pt x="4069" y="1218"/>
                  <a:pt x="4069" y="1218"/>
                </a:cubicBezTo>
                <a:cubicBezTo>
                  <a:pt x="3917" y="1163"/>
                  <a:pt x="3917" y="1163"/>
                  <a:pt x="3917" y="1163"/>
                </a:cubicBezTo>
                <a:cubicBezTo>
                  <a:pt x="3843" y="1199"/>
                  <a:pt x="3843" y="1199"/>
                  <a:pt x="3843" y="1199"/>
                </a:cubicBezTo>
                <a:cubicBezTo>
                  <a:pt x="3771" y="1172"/>
                  <a:pt x="3771" y="1172"/>
                  <a:pt x="3771" y="1172"/>
                </a:cubicBezTo>
                <a:cubicBezTo>
                  <a:pt x="2995" y="1543"/>
                  <a:pt x="2995" y="1543"/>
                  <a:pt x="2995" y="1543"/>
                </a:cubicBezTo>
                <a:cubicBezTo>
                  <a:pt x="3011" y="1543"/>
                  <a:pt x="3011" y="1543"/>
                  <a:pt x="3011" y="1543"/>
                </a:cubicBezTo>
                <a:cubicBezTo>
                  <a:pt x="3772" y="1180"/>
                  <a:pt x="3772" y="1180"/>
                  <a:pt x="3772" y="1180"/>
                </a:cubicBezTo>
                <a:lnTo>
                  <a:pt x="3843" y="1206"/>
                </a:lnTo>
                <a:close/>
                <a:moveTo>
                  <a:pt x="4407" y="1024"/>
                </a:moveTo>
                <a:cubicBezTo>
                  <a:pt x="4412" y="1012"/>
                  <a:pt x="4420" y="1002"/>
                  <a:pt x="4432" y="997"/>
                </a:cubicBezTo>
                <a:cubicBezTo>
                  <a:pt x="4439" y="994"/>
                  <a:pt x="4445" y="992"/>
                  <a:pt x="4453" y="992"/>
                </a:cubicBezTo>
                <a:cubicBezTo>
                  <a:pt x="4471" y="992"/>
                  <a:pt x="4488" y="1003"/>
                  <a:pt x="4496" y="1020"/>
                </a:cubicBezTo>
                <a:cubicBezTo>
                  <a:pt x="4507" y="1043"/>
                  <a:pt x="4497" y="1072"/>
                  <a:pt x="4473" y="1084"/>
                </a:cubicBezTo>
                <a:cubicBezTo>
                  <a:pt x="4467" y="1087"/>
                  <a:pt x="4460" y="1088"/>
                  <a:pt x="4453" y="1088"/>
                </a:cubicBezTo>
                <a:cubicBezTo>
                  <a:pt x="4434" y="1088"/>
                  <a:pt x="4417" y="1078"/>
                  <a:pt x="4409" y="1061"/>
                </a:cubicBezTo>
                <a:cubicBezTo>
                  <a:pt x="4404" y="1049"/>
                  <a:pt x="4403" y="1036"/>
                  <a:pt x="4407" y="1024"/>
                </a:cubicBezTo>
                <a:close/>
                <a:moveTo>
                  <a:pt x="1862" y="1391"/>
                </a:moveTo>
                <a:cubicBezTo>
                  <a:pt x="1863" y="1392"/>
                  <a:pt x="1863" y="1392"/>
                  <a:pt x="1863" y="1392"/>
                </a:cubicBezTo>
                <a:cubicBezTo>
                  <a:pt x="2173" y="1244"/>
                  <a:pt x="2173" y="1244"/>
                  <a:pt x="2173" y="1244"/>
                </a:cubicBezTo>
                <a:cubicBezTo>
                  <a:pt x="2192" y="1251"/>
                  <a:pt x="2192" y="1251"/>
                  <a:pt x="2192" y="1251"/>
                </a:cubicBezTo>
                <a:cubicBezTo>
                  <a:pt x="2188" y="1259"/>
                  <a:pt x="2188" y="1268"/>
                  <a:pt x="2192" y="1277"/>
                </a:cubicBezTo>
                <a:cubicBezTo>
                  <a:pt x="2200" y="1293"/>
                  <a:pt x="2219" y="1300"/>
                  <a:pt x="2235" y="1292"/>
                </a:cubicBezTo>
                <a:cubicBezTo>
                  <a:pt x="2250" y="1284"/>
                  <a:pt x="2257" y="1266"/>
                  <a:pt x="2250" y="1250"/>
                </a:cubicBezTo>
                <a:cubicBezTo>
                  <a:pt x="2242" y="1234"/>
                  <a:pt x="2223" y="1227"/>
                  <a:pt x="2207" y="1235"/>
                </a:cubicBezTo>
                <a:cubicBezTo>
                  <a:pt x="2202" y="1237"/>
                  <a:pt x="2198" y="1241"/>
                  <a:pt x="2195" y="1245"/>
                </a:cubicBezTo>
                <a:cubicBezTo>
                  <a:pt x="2173" y="1236"/>
                  <a:pt x="2173" y="1236"/>
                  <a:pt x="2173" y="1236"/>
                </a:cubicBezTo>
                <a:cubicBezTo>
                  <a:pt x="1863" y="1384"/>
                  <a:pt x="1863" y="1384"/>
                  <a:pt x="1863" y="1384"/>
                </a:cubicBezTo>
                <a:cubicBezTo>
                  <a:pt x="1698" y="1329"/>
                  <a:pt x="1698" y="1329"/>
                  <a:pt x="1698" y="1329"/>
                </a:cubicBezTo>
                <a:cubicBezTo>
                  <a:pt x="1696" y="1328"/>
                  <a:pt x="1696" y="1328"/>
                  <a:pt x="1696" y="1328"/>
                </a:cubicBezTo>
                <a:cubicBezTo>
                  <a:pt x="1246" y="1543"/>
                  <a:pt x="1246" y="1543"/>
                  <a:pt x="1246" y="1543"/>
                </a:cubicBezTo>
                <a:cubicBezTo>
                  <a:pt x="1262" y="1543"/>
                  <a:pt x="1262" y="1543"/>
                  <a:pt x="1262" y="1543"/>
                </a:cubicBezTo>
                <a:cubicBezTo>
                  <a:pt x="1697" y="1336"/>
                  <a:pt x="1697" y="1336"/>
                  <a:pt x="1697" y="1336"/>
                </a:cubicBezTo>
                <a:lnTo>
                  <a:pt x="1862" y="1391"/>
                </a:lnTo>
                <a:close/>
                <a:moveTo>
                  <a:pt x="5349" y="1354"/>
                </a:moveTo>
                <a:cubicBezTo>
                  <a:pt x="5356" y="1356"/>
                  <a:pt x="5363" y="1355"/>
                  <a:pt x="5370" y="1352"/>
                </a:cubicBezTo>
                <a:cubicBezTo>
                  <a:pt x="5386" y="1344"/>
                  <a:pt x="5393" y="1325"/>
                  <a:pt x="5385" y="1310"/>
                </a:cubicBezTo>
                <a:cubicBezTo>
                  <a:pt x="5378" y="1294"/>
                  <a:pt x="5359" y="1287"/>
                  <a:pt x="5343" y="1295"/>
                </a:cubicBezTo>
                <a:cubicBezTo>
                  <a:pt x="5327" y="1302"/>
                  <a:pt x="5321" y="1321"/>
                  <a:pt x="5328" y="1337"/>
                </a:cubicBezTo>
                <a:cubicBezTo>
                  <a:pt x="5331" y="1344"/>
                  <a:pt x="5337" y="1349"/>
                  <a:pt x="5343" y="1352"/>
                </a:cubicBezTo>
                <a:cubicBezTo>
                  <a:pt x="5296" y="1492"/>
                  <a:pt x="5296" y="1492"/>
                  <a:pt x="5296" y="1492"/>
                </a:cubicBezTo>
                <a:cubicBezTo>
                  <a:pt x="5295" y="1493"/>
                  <a:pt x="5295" y="1493"/>
                  <a:pt x="5295" y="1493"/>
                </a:cubicBezTo>
                <a:cubicBezTo>
                  <a:pt x="5319" y="1543"/>
                  <a:pt x="5319" y="1543"/>
                  <a:pt x="5319" y="1543"/>
                </a:cubicBezTo>
                <a:cubicBezTo>
                  <a:pt x="5326" y="1543"/>
                  <a:pt x="5326" y="1543"/>
                  <a:pt x="5326" y="1543"/>
                </a:cubicBezTo>
                <a:cubicBezTo>
                  <a:pt x="5302" y="1493"/>
                  <a:pt x="5302" y="1493"/>
                  <a:pt x="5302" y="1493"/>
                </a:cubicBezTo>
                <a:lnTo>
                  <a:pt x="5349" y="1354"/>
                </a:lnTo>
                <a:close/>
                <a:moveTo>
                  <a:pt x="5258" y="1050"/>
                </a:moveTo>
                <a:cubicBezTo>
                  <a:pt x="5274" y="1043"/>
                  <a:pt x="5281" y="1024"/>
                  <a:pt x="5273" y="1008"/>
                </a:cubicBezTo>
                <a:cubicBezTo>
                  <a:pt x="5266" y="992"/>
                  <a:pt x="5247" y="985"/>
                  <a:pt x="5231" y="993"/>
                </a:cubicBezTo>
                <a:cubicBezTo>
                  <a:pt x="5215" y="1000"/>
                  <a:pt x="5209" y="1019"/>
                  <a:pt x="5216" y="1035"/>
                </a:cubicBezTo>
                <a:cubicBezTo>
                  <a:pt x="5224" y="1051"/>
                  <a:pt x="5243" y="1058"/>
                  <a:pt x="5258" y="1050"/>
                </a:cubicBezTo>
                <a:close/>
                <a:moveTo>
                  <a:pt x="1805" y="1329"/>
                </a:moveTo>
                <a:cubicBezTo>
                  <a:pt x="1979" y="1246"/>
                  <a:pt x="1979" y="1246"/>
                  <a:pt x="1979" y="1246"/>
                </a:cubicBezTo>
                <a:cubicBezTo>
                  <a:pt x="1979" y="1248"/>
                  <a:pt x="1980" y="1249"/>
                  <a:pt x="1980" y="1250"/>
                </a:cubicBezTo>
                <a:cubicBezTo>
                  <a:pt x="1986" y="1262"/>
                  <a:pt x="1999" y="1270"/>
                  <a:pt x="2012" y="1270"/>
                </a:cubicBezTo>
                <a:cubicBezTo>
                  <a:pt x="2017" y="1270"/>
                  <a:pt x="2022" y="1269"/>
                  <a:pt x="2027" y="1267"/>
                </a:cubicBezTo>
                <a:cubicBezTo>
                  <a:pt x="2036" y="1263"/>
                  <a:pt x="2042" y="1256"/>
                  <a:pt x="2045" y="1247"/>
                </a:cubicBezTo>
                <a:cubicBezTo>
                  <a:pt x="2048" y="1238"/>
                  <a:pt x="2048" y="1229"/>
                  <a:pt x="2044" y="1220"/>
                </a:cubicBezTo>
                <a:cubicBezTo>
                  <a:pt x="2038" y="1208"/>
                  <a:pt x="2025" y="1200"/>
                  <a:pt x="2012" y="1200"/>
                </a:cubicBezTo>
                <a:cubicBezTo>
                  <a:pt x="2007" y="1200"/>
                  <a:pt x="2002" y="1201"/>
                  <a:pt x="1997" y="1204"/>
                </a:cubicBezTo>
                <a:cubicBezTo>
                  <a:pt x="1983" y="1210"/>
                  <a:pt x="1976" y="1225"/>
                  <a:pt x="1977" y="1239"/>
                </a:cubicBezTo>
                <a:cubicBezTo>
                  <a:pt x="1804" y="1322"/>
                  <a:pt x="1804" y="1322"/>
                  <a:pt x="1804" y="1322"/>
                </a:cubicBezTo>
                <a:cubicBezTo>
                  <a:pt x="1670" y="1273"/>
                  <a:pt x="1670" y="1273"/>
                  <a:pt x="1670" y="1273"/>
                </a:cubicBezTo>
                <a:cubicBezTo>
                  <a:pt x="1164" y="1515"/>
                  <a:pt x="1164" y="1515"/>
                  <a:pt x="1164" y="1515"/>
                </a:cubicBezTo>
                <a:cubicBezTo>
                  <a:pt x="1059" y="1476"/>
                  <a:pt x="1059" y="1476"/>
                  <a:pt x="1059" y="1476"/>
                </a:cubicBezTo>
                <a:cubicBezTo>
                  <a:pt x="985" y="1322"/>
                  <a:pt x="985" y="1322"/>
                  <a:pt x="985" y="1322"/>
                </a:cubicBezTo>
                <a:cubicBezTo>
                  <a:pt x="745" y="818"/>
                  <a:pt x="745" y="818"/>
                  <a:pt x="745" y="818"/>
                </a:cubicBezTo>
                <a:cubicBezTo>
                  <a:pt x="477" y="724"/>
                  <a:pt x="477" y="724"/>
                  <a:pt x="477" y="724"/>
                </a:cubicBezTo>
                <a:cubicBezTo>
                  <a:pt x="457" y="717"/>
                  <a:pt x="457" y="717"/>
                  <a:pt x="457" y="717"/>
                </a:cubicBezTo>
                <a:cubicBezTo>
                  <a:pt x="456" y="717"/>
                  <a:pt x="456" y="717"/>
                  <a:pt x="456" y="717"/>
                </a:cubicBezTo>
                <a:cubicBezTo>
                  <a:pt x="315" y="784"/>
                  <a:pt x="315" y="784"/>
                  <a:pt x="315" y="784"/>
                </a:cubicBezTo>
                <a:cubicBezTo>
                  <a:pt x="0" y="934"/>
                  <a:pt x="0" y="934"/>
                  <a:pt x="0" y="934"/>
                </a:cubicBezTo>
                <a:cubicBezTo>
                  <a:pt x="0" y="942"/>
                  <a:pt x="0" y="942"/>
                  <a:pt x="0" y="942"/>
                </a:cubicBezTo>
                <a:cubicBezTo>
                  <a:pt x="318" y="790"/>
                  <a:pt x="318" y="790"/>
                  <a:pt x="318" y="790"/>
                </a:cubicBezTo>
                <a:cubicBezTo>
                  <a:pt x="456" y="724"/>
                  <a:pt x="456" y="724"/>
                  <a:pt x="456" y="724"/>
                </a:cubicBezTo>
                <a:cubicBezTo>
                  <a:pt x="548" y="756"/>
                  <a:pt x="548" y="756"/>
                  <a:pt x="548" y="756"/>
                </a:cubicBezTo>
                <a:cubicBezTo>
                  <a:pt x="740" y="823"/>
                  <a:pt x="740" y="823"/>
                  <a:pt x="740" y="823"/>
                </a:cubicBezTo>
                <a:cubicBezTo>
                  <a:pt x="970" y="1307"/>
                  <a:pt x="970" y="1307"/>
                  <a:pt x="970" y="1307"/>
                </a:cubicBezTo>
                <a:cubicBezTo>
                  <a:pt x="1052" y="1478"/>
                  <a:pt x="1052" y="1478"/>
                  <a:pt x="1052" y="1478"/>
                </a:cubicBezTo>
                <a:cubicBezTo>
                  <a:pt x="1052" y="1478"/>
                  <a:pt x="1052" y="1478"/>
                  <a:pt x="1052" y="1478"/>
                </a:cubicBezTo>
                <a:cubicBezTo>
                  <a:pt x="1054" y="1481"/>
                  <a:pt x="1054" y="1481"/>
                  <a:pt x="1054" y="1481"/>
                </a:cubicBezTo>
                <a:cubicBezTo>
                  <a:pt x="1054" y="1482"/>
                  <a:pt x="1054" y="1482"/>
                  <a:pt x="1054" y="1482"/>
                </a:cubicBezTo>
                <a:cubicBezTo>
                  <a:pt x="1165" y="1522"/>
                  <a:pt x="1165" y="1522"/>
                  <a:pt x="1165" y="1522"/>
                </a:cubicBezTo>
                <a:cubicBezTo>
                  <a:pt x="1670" y="1280"/>
                  <a:pt x="1670" y="1280"/>
                  <a:pt x="1670" y="1280"/>
                </a:cubicBezTo>
                <a:lnTo>
                  <a:pt x="1805" y="1329"/>
                </a:lnTo>
                <a:close/>
                <a:moveTo>
                  <a:pt x="2000" y="1210"/>
                </a:moveTo>
                <a:cubicBezTo>
                  <a:pt x="2004" y="1208"/>
                  <a:pt x="2008" y="1207"/>
                  <a:pt x="2012" y="1207"/>
                </a:cubicBezTo>
                <a:cubicBezTo>
                  <a:pt x="2023" y="1207"/>
                  <a:pt x="2033" y="1213"/>
                  <a:pt x="2038" y="1223"/>
                </a:cubicBezTo>
                <a:cubicBezTo>
                  <a:pt x="2041" y="1230"/>
                  <a:pt x="2041" y="1238"/>
                  <a:pt x="2039" y="1245"/>
                </a:cubicBezTo>
                <a:cubicBezTo>
                  <a:pt x="2036" y="1252"/>
                  <a:pt x="2031" y="1257"/>
                  <a:pt x="2024" y="1261"/>
                </a:cubicBezTo>
                <a:cubicBezTo>
                  <a:pt x="2020" y="1263"/>
                  <a:pt x="2016" y="1264"/>
                  <a:pt x="2012" y="1264"/>
                </a:cubicBezTo>
                <a:cubicBezTo>
                  <a:pt x="2001" y="1264"/>
                  <a:pt x="1991" y="1257"/>
                  <a:pt x="1986" y="1247"/>
                </a:cubicBezTo>
                <a:cubicBezTo>
                  <a:pt x="1980" y="1233"/>
                  <a:pt x="1986" y="1216"/>
                  <a:pt x="2000" y="1210"/>
                </a:cubicBezTo>
                <a:close/>
                <a:moveTo>
                  <a:pt x="757" y="796"/>
                </a:moveTo>
                <a:cubicBezTo>
                  <a:pt x="1060" y="1431"/>
                  <a:pt x="1060" y="1431"/>
                  <a:pt x="1060" y="1431"/>
                </a:cubicBezTo>
                <a:cubicBezTo>
                  <a:pt x="1061" y="1433"/>
                  <a:pt x="1061" y="1433"/>
                  <a:pt x="1061" y="1433"/>
                </a:cubicBezTo>
                <a:cubicBezTo>
                  <a:pt x="1165" y="1469"/>
                  <a:pt x="1165" y="1469"/>
                  <a:pt x="1165" y="1469"/>
                </a:cubicBezTo>
                <a:cubicBezTo>
                  <a:pt x="1659" y="1233"/>
                  <a:pt x="1659" y="1233"/>
                  <a:pt x="1659" y="1233"/>
                </a:cubicBezTo>
                <a:cubicBezTo>
                  <a:pt x="1801" y="1286"/>
                  <a:pt x="1801" y="1286"/>
                  <a:pt x="1801" y="1286"/>
                </a:cubicBezTo>
                <a:cubicBezTo>
                  <a:pt x="2017" y="1183"/>
                  <a:pt x="2017" y="1183"/>
                  <a:pt x="2017" y="1183"/>
                </a:cubicBezTo>
                <a:cubicBezTo>
                  <a:pt x="2073" y="1202"/>
                  <a:pt x="2073" y="1202"/>
                  <a:pt x="2073" y="1202"/>
                </a:cubicBezTo>
                <a:cubicBezTo>
                  <a:pt x="2070" y="1211"/>
                  <a:pt x="2071" y="1220"/>
                  <a:pt x="2075" y="1228"/>
                </a:cubicBezTo>
                <a:cubicBezTo>
                  <a:pt x="2081" y="1240"/>
                  <a:pt x="2093" y="1248"/>
                  <a:pt x="2107" y="1248"/>
                </a:cubicBezTo>
                <a:cubicBezTo>
                  <a:pt x="2112" y="1248"/>
                  <a:pt x="2117" y="1247"/>
                  <a:pt x="2122" y="1244"/>
                </a:cubicBezTo>
                <a:cubicBezTo>
                  <a:pt x="2139" y="1236"/>
                  <a:pt x="2147" y="1215"/>
                  <a:pt x="2138" y="1198"/>
                </a:cubicBezTo>
                <a:cubicBezTo>
                  <a:pt x="2132" y="1185"/>
                  <a:pt x="2120" y="1178"/>
                  <a:pt x="2107" y="1178"/>
                </a:cubicBezTo>
                <a:cubicBezTo>
                  <a:pt x="2101" y="1178"/>
                  <a:pt x="2096" y="1179"/>
                  <a:pt x="2091" y="1181"/>
                </a:cubicBezTo>
                <a:cubicBezTo>
                  <a:pt x="2085" y="1184"/>
                  <a:pt x="2079" y="1190"/>
                  <a:pt x="2076" y="1196"/>
                </a:cubicBezTo>
                <a:cubicBezTo>
                  <a:pt x="2017" y="1175"/>
                  <a:pt x="2017" y="1175"/>
                  <a:pt x="2017" y="1175"/>
                </a:cubicBezTo>
                <a:cubicBezTo>
                  <a:pt x="1801" y="1278"/>
                  <a:pt x="1801" y="1278"/>
                  <a:pt x="1801" y="1278"/>
                </a:cubicBezTo>
                <a:cubicBezTo>
                  <a:pt x="1660" y="1226"/>
                  <a:pt x="1660" y="1226"/>
                  <a:pt x="1660" y="1226"/>
                </a:cubicBezTo>
                <a:cubicBezTo>
                  <a:pt x="1659" y="1226"/>
                  <a:pt x="1659" y="1226"/>
                  <a:pt x="1659" y="1226"/>
                </a:cubicBezTo>
                <a:cubicBezTo>
                  <a:pt x="1165" y="1462"/>
                  <a:pt x="1165" y="1462"/>
                  <a:pt x="1165" y="1462"/>
                </a:cubicBezTo>
                <a:cubicBezTo>
                  <a:pt x="1066" y="1427"/>
                  <a:pt x="1066" y="1427"/>
                  <a:pt x="1066" y="1427"/>
                </a:cubicBezTo>
                <a:cubicBezTo>
                  <a:pt x="762" y="792"/>
                  <a:pt x="762" y="792"/>
                  <a:pt x="762" y="792"/>
                </a:cubicBezTo>
                <a:cubicBezTo>
                  <a:pt x="762" y="790"/>
                  <a:pt x="762" y="790"/>
                  <a:pt x="762" y="790"/>
                </a:cubicBezTo>
                <a:cubicBezTo>
                  <a:pt x="456" y="679"/>
                  <a:pt x="456" y="679"/>
                  <a:pt x="456" y="679"/>
                </a:cubicBezTo>
                <a:cubicBezTo>
                  <a:pt x="0" y="897"/>
                  <a:pt x="0" y="897"/>
                  <a:pt x="0" y="897"/>
                </a:cubicBezTo>
                <a:cubicBezTo>
                  <a:pt x="0" y="904"/>
                  <a:pt x="0" y="904"/>
                  <a:pt x="0" y="904"/>
                </a:cubicBezTo>
                <a:cubicBezTo>
                  <a:pt x="456" y="686"/>
                  <a:pt x="456" y="686"/>
                  <a:pt x="456" y="686"/>
                </a:cubicBezTo>
                <a:lnTo>
                  <a:pt x="757" y="796"/>
                </a:lnTo>
                <a:close/>
                <a:moveTo>
                  <a:pt x="2079" y="1205"/>
                </a:moveTo>
                <a:cubicBezTo>
                  <a:pt x="2080" y="1205"/>
                  <a:pt x="2080" y="1205"/>
                  <a:pt x="2080" y="1205"/>
                </a:cubicBezTo>
                <a:cubicBezTo>
                  <a:pt x="2081" y="1200"/>
                  <a:pt x="2081" y="1200"/>
                  <a:pt x="2081" y="1200"/>
                </a:cubicBezTo>
                <a:cubicBezTo>
                  <a:pt x="2084" y="1195"/>
                  <a:pt x="2089" y="1190"/>
                  <a:pt x="2094" y="1187"/>
                </a:cubicBezTo>
                <a:cubicBezTo>
                  <a:pt x="2098" y="1185"/>
                  <a:pt x="2102" y="1184"/>
                  <a:pt x="2107" y="1184"/>
                </a:cubicBezTo>
                <a:cubicBezTo>
                  <a:pt x="2117" y="1184"/>
                  <a:pt x="2127" y="1191"/>
                  <a:pt x="2132" y="1201"/>
                </a:cubicBezTo>
                <a:cubicBezTo>
                  <a:pt x="2139" y="1215"/>
                  <a:pt x="2133" y="1231"/>
                  <a:pt x="2119" y="1238"/>
                </a:cubicBezTo>
                <a:cubicBezTo>
                  <a:pt x="2115" y="1240"/>
                  <a:pt x="2111" y="1241"/>
                  <a:pt x="2107" y="1241"/>
                </a:cubicBezTo>
                <a:cubicBezTo>
                  <a:pt x="2096" y="1241"/>
                  <a:pt x="2086" y="1235"/>
                  <a:pt x="2081" y="1225"/>
                </a:cubicBezTo>
                <a:cubicBezTo>
                  <a:pt x="2078" y="1219"/>
                  <a:pt x="2077" y="1211"/>
                  <a:pt x="2079" y="1205"/>
                </a:cubicBezTo>
                <a:close/>
                <a:moveTo>
                  <a:pt x="5504" y="1298"/>
                </a:moveTo>
                <a:cubicBezTo>
                  <a:pt x="5498" y="1286"/>
                  <a:pt x="5486" y="1278"/>
                  <a:pt x="5472" y="1278"/>
                </a:cubicBezTo>
                <a:cubicBezTo>
                  <a:pt x="5467" y="1278"/>
                  <a:pt x="5462" y="1279"/>
                  <a:pt x="5457" y="1282"/>
                </a:cubicBezTo>
                <a:cubicBezTo>
                  <a:pt x="5441" y="1289"/>
                  <a:pt x="5433" y="1308"/>
                  <a:pt x="5439" y="1325"/>
                </a:cubicBezTo>
                <a:cubicBezTo>
                  <a:pt x="5392" y="1347"/>
                  <a:pt x="5392" y="1347"/>
                  <a:pt x="5392" y="1347"/>
                </a:cubicBezTo>
                <a:cubicBezTo>
                  <a:pt x="5333" y="1510"/>
                  <a:pt x="5333" y="1510"/>
                  <a:pt x="5333" y="1510"/>
                </a:cubicBezTo>
                <a:cubicBezTo>
                  <a:pt x="5349" y="1543"/>
                  <a:pt x="5349" y="1543"/>
                  <a:pt x="5349" y="1543"/>
                </a:cubicBezTo>
                <a:cubicBezTo>
                  <a:pt x="5356" y="1543"/>
                  <a:pt x="5356" y="1543"/>
                  <a:pt x="5356" y="1543"/>
                </a:cubicBezTo>
                <a:cubicBezTo>
                  <a:pt x="5340" y="1510"/>
                  <a:pt x="5340" y="1510"/>
                  <a:pt x="5340" y="1510"/>
                </a:cubicBezTo>
                <a:cubicBezTo>
                  <a:pt x="5397" y="1352"/>
                  <a:pt x="5397" y="1352"/>
                  <a:pt x="5397" y="1352"/>
                </a:cubicBezTo>
                <a:cubicBezTo>
                  <a:pt x="5442" y="1331"/>
                  <a:pt x="5442" y="1331"/>
                  <a:pt x="5442" y="1331"/>
                </a:cubicBezTo>
                <a:cubicBezTo>
                  <a:pt x="5449" y="1342"/>
                  <a:pt x="5460" y="1348"/>
                  <a:pt x="5472" y="1348"/>
                </a:cubicBezTo>
                <a:cubicBezTo>
                  <a:pt x="5478" y="1348"/>
                  <a:pt x="5483" y="1347"/>
                  <a:pt x="5487" y="1345"/>
                </a:cubicBezTo>
                <a:cubicBezTo>
                  <a:pt x="5496" y="1341"/>
                  <a:pt x="5502" y="1334"/>
                  <a:pt x="5505" y="1325"/>
                </a:cubicBezTo>
                <a:cubicBezTo>
                  <a:pt x="5508" y="1316"/>
                  <a:pt x="5508" y="1307"/>
                  <a:pt x="5504" y="1298"/>
                </a:cubicBezTo>
                <a:close/>
                <a:moveTo>
                  <a:pt x="5499" y="1323"/>
                </a:moveTo>
                <a:cubicBezTo>
                  <a:pt x="5496" y="1330"/>
                  <a:pt x="5491" y="1336"/>
                  <a:pt x="5484" y="1339"/>
                </a:cubicBezTo>
                <a:cubicBezTo>
                  <a:pt x="5481" y="1341"/>
                  <a:pt x="5477" y="1342"/>
                  <a:pt x="5472" y="1342"/>
                </a:cubicBezTo>
                <a:cubicBezTo>
                  <a:pt x="5461" y="1342"/>
                  <a:pt x="5451" y="1335"/>
                  <a:pt x="5447" y="1325"/>
                </a:cubicBezTo>
                <a:cubicBezTo>
                  <a:pt x="5440" y="1311"/>
                  <a:pt x="5446" y="1294"/>
                  <a:pt x="5460" y="1288"/>
                </a:cubicBezTo>
                <a:cubicBezTo>
                  <a:pt x="5464" y="1286"/>
                  <a:pt x="5468" y="1285"/>
                  <a:pt x="5472" y="1285"/>
                </a:cubicBezTo>
                <a:cubicBezTo>
                  <a:pt x="5483" y="1285"/>
                  <a:pt x="5493" y="1291"/>
                  <a:pt x="5498" y="1301"/>
                </a:cubicBezTo>
                <a:cubicBezTo>
                  <a:pt x="5501" y="1308"/>
                  <a:pt x="5501" y="1316"/>
                  <a:pt x="5499" y="1323"/>
                </a:cubicBezTo>
                <a:close/>
                <a:moveTo>
                  <a:pt x="820" y="708"/>
                </a:moveTo>
                <a:cubicBezTo>
                  <a:pt x="1093" y="1279"/>
                  <a:pt x="1093" y="1279"/>
                  <a:pt x="1093" y="1279"/>
                </a:cubicBezTo>
                <a:cubicBezTo>
                  <a:pt x="1248" y="1332"/>
                  <a:pt x="1248" y="1332"/>
                  <a:pt x="1248" y="1332"/>
                </a:cubicBezTo>
                <a:cubicBezTo>
                  <a:pt x="1631" y="1149"/>
                  <a:pt x="1631" y="1149"/>
                  <a:pt x="1631" y="1149"/>
                </a:cubicBezTo>
                <a:cubicBezTo>
                  <a:pt x="1754" y="1188"/>
                  <a:pt x="1754" y="1188"/>
                  <a:pt x="1754" y="1188"/>
                </a:cubicBezTo>
                <a:cubicBezTo>
                  <a:pt x="1832" y="1151"/>
                  <a:pt x="1832" y="1151"/>
                  <a:pt x="1832" y="1151"/>
                </a:cubicBezTo>
                <a:cubicBezTo>
                  <a:pt x="1832" y="1152"/>
                  <a:pt x="1833" y="1154"/>
                  <a:pt x="1833" y="1155"/>
                </a:cubicBezTo>
                <a:cubicBezTo>
                  <a:pt x="1841" y="1171"/>
                  <a:pt x="1860" y="1178"/>
                  <a:pt x="1876" y="1170"/>
                </a:cubicBezTo>
                <a:cubicBezTo>
                  <a:pt x="1891" y="1162"/>
                  <a:pt x="1898" y="1143"/>
                  <a:pt x="1890" y="1128"/>
                </a:cubicBezTo>
                <a:cubicBezTo>
                  <a:pt x="1883" y="1112"/>
                  <a:pt x="1864" y="1105"/>
                  <a:pt x="1848" y="1113"/>
                </a:cubicBezTo>
                <a:cubicBezTo>
                  <a:pt x="1836" y="1119"/>
                  <a:pt x="1829" y="1131"/>
                  <a:pt x="1830" y="1144"/>
                </a:cubicBezTo>
                <a:cubicBezTo>
                  <a:pt x="1754" y="1180"/>
                  <a:pt x="1754" y="1180"/>
                  <a:pt x="1754" y="1180"/>
                </a:cubicBezTo>
                <a:cubicBezTo>
                  <a:pt x="1630" y="1142"/>
                  <a:pt x="1630" y="1142"/>
                  <a:pt x="1630" y="1142"/>
                </a:cubicBezTo>
                <a:cubicBezTo>
                  <a:pt x="1247" y="1324"/>
                  <a:pt x="1247" y="1324"/>
                  <a:pt x="1247" y="1324"/>
                </a:cubicBezTo>
                <a:cubicBezTo>
                  <a:pt x="1097" y="1273"/>
                  <a:pt x="1097" y="1273"/>
                  <a:pt x="1097" y="1273"/>
                </a:cubicBezTo>
                <a:cubicBezTo>
                  <a:pt x="826" y="704"/>
                  <a:pt x="826" y="704"/>
                  <a:pt x="826" y="704"/>
                </a:cubicBezTo>
                <a:cubicBezTo>
                  <a:pt x="825" y="703"/>
                  <a:pt x="825" y="703"/>
                  <a:pt x="825" y="703"/>
                </a:cubicBezTo>
                <a:cubicBezTo>
                  <a:pt x="460" y="572"/>
                  <a:pt x="460" y="572"/>
                  <a:pt x="460" y="572"/>
                </a:cubicBezTo>
                <a:cubicBezTo>
                  <a:pt x="0" y="791"/>
                  <a:pt x="0" y="791"/>
                  <a:pt x="0" y="791"/>
                </a:cubicBezTo>
                <a:cubicBezTo>
                  <a:pt x="0" y="799"/>
                  <a:pt x="0" y="799"/>
                  <a:pt x="0" y="799"/>
                </a:cubicBezTo>
                <a:cubicBezTo>
                  <a:pt x="460" y="579"/>
                  <a:pt x="460" y="579"/>
                  <a:pt x="460" y="579"/>
                </a:cubicBezTo>
                <a:lnTo>
                  <a:pt x="820" y="708"/>
                </a:lnTo>
                <a:close/>
                <a:moveTo>
                  <a:pt x="5195" y="1045"/>
                </a:moveTo>
                <a:cubicBezTo>
                  <a:pt x="5204" y="1064"/>
                  <a:pt x="5224" y="1076"/>
                  <a:pt x="5245" y="1076"/>
                </a:cubicBezTo>
                <a:cubicBezTo>
                  <a:pt x="5253" y="1076"/>
                  <a:pt x="5261" y="1075"/>
                  <a:pt x="5268" y="1071"/>
                </a:cubicBezTo>
                <a:cubicBezTo>
                  <a:pt x="5296" y="1058"/>
                  <a:pt x="5307" y="1025"/>
                  <a:pt x="5294" y="998"/>
                </a:cubicBezTo>
                <a:cubicBezTo>
                  <a:pt x="5285" y="979"/>
                  <a:pt x="5266" y="967"/>
                  <a:pt x="5245" y="967"/>
                </a:cubicBezTo>
                <a:cubicBezTo>
                  <a:pt x="5237" y="967"/>
                  <a:pt x="5229" y="968"/>
                  <a:pt x="5221" y="972"/>
                </a:cubicBezTo>
                <a:cubicBezTo>
                  <a:pt x="5206" y="979"/>
                  <a:pt x="5196" y="993"/>
                  <a:pt x="5192" y="1008"/>
                </a:cubicBezTo>
                <a:cubicBezTo>
                  <a:pt x="5106" y="977"/>
                  <a:pt x="5106" y="977"/>
                  <a:pt x="5106" y="977"/>
                </a:cubicBezTo>
                <a:cubicBezTo>
                  <a:pt x="5014" y="1021"/>
                  <a:pt x="5014" y="1021"/>
                  <a:pt x="5014" y="1021"/>
                </a:cubicBezTo>
                <a:cubicBezTo>
                  <a:pt x="4966" y="1150"/>
                  <a:pt x="4966" y="1150"/>
                  <a:pt x="4966" y="1150"/>
                </a:cubicBezTo>
                <a:cubicBezTo>
                  <a:pt x="4888" y="1187"/>
                  <a:pt x="4888" y="1187"/>
                  <a:pt x="4888" y="1187"/>
                </a:cubicBezTo>
                <a:cubicBezTo>
                  <a:pt x="4860" y="1268"/>
                  <a:pt x="4860" y="1268"/>
                  <a:pt x="4860" y="1268"/>
                </a:cubicBezTo>
                <a:cubicBezTo>
                  <a:pt x="4513" y="1434"/>
                  <a:pt x="4513" y="1434"/>
                  <a:pt x="4513" y="1434"/>
                </a:cubicBezTo>
                <a:cubicBezTo>
                  <a:pt x="4444" y="1406"/>
                  <a:pt x="4444" y="1406"/>
                  <a:pt x="4444" y="1406"/>
                </a:cubicBezTo>
                <a:cubicBezTo>
                  <a:pt x="4361" y="1446"/>
                  <a:pt x="4361" y="1446"/>
                  <a:pt x="4361" y="1446"/>
                </a:cubicBezTo>
                <a:cubicBezTo>
                  <a:pt x="4346" y="1487"/>
                  <a:pt x="4346" y="1487"/>
                  <a:pt x="4346" y="1487"/>
                </a:cubicBezTo>
                <a:cubicBezTo>
                  <a:pt x="4373" y="1543"/>
                  <a:pt x="4373" y="1543"/>
                  <a:pt x="4373" y="1543"/>
                </a:cubicBezTo>
                <a:cubicBezTo>
                  <a:pt x="4380" y="1543"/>
                  <a:pt x="4380" y="1543"/>
                  <a:pt x="4380" y="1543"/>
                </a:cubicBezTo>
                <a:cubicBezTo>
                  <a:pt x="4354" y="1487"/>
                  <a:pt x="4354" y="1487"/>
                  <a:pt x="4354" y="1487"/>
                </a:cubicBezTo>
                <a:cubicBezTo>
                  <a:pt x="4366" y="1451"/>
                  <a:pt x="4366" y="1451"/>
                  <a:pt x="4366" y="1451"/>
                </a:cubicBezTo>
                <a:cubicBezTo>
                  <a:pt x="4444" y="1414"/>
                  <a:pt x="4444" y="1414"/>
                  <a:pt x="4444" y="1414"/>
                </a:cubicBezTo>
                <a:cubicBezTo>
                  <a:pt x="4513" y="1441"/>
                  <a:pt x="4513" y="1441"/>
                  <a:pt x="4513" y="1441"/>
                </a:cubicBezTo>
                <a:cubicBezTo>
                  <a:pt x="4866" y="1273"/>
                  <a:pt x="4866" y="1273"/>
                  <a:pt x="4866" y="1273"/>
                </a:cubicBezTo>
                <a:cubicBezTo>
                  <a:pt x="4894" y="1192"/>
                  <a:pt x="4894" y="1192"/>
                  <a:pt x="4894" y="1192"/>
                </a:cubicBezTo>
                <a:cubicBezTo>
                  <a:pt x="4971" y="1155"/>
                  <a:pt x="4971" y="1155"/>
                  <a:pt x="4971" y="1155"/>
                </a:cubicBezTo>
                <a:cubicBezTo>
                  <a:pt x="5020" y="1026"/>
                  <a:pt x="5020" y="1026"/>
                  <a:pt x="5020" y="1026"/>
                </a:cubicBezTo>
                <a:cubicBezTo>
                  <a:pt x="5107" y="985"/>
                  <a:pt x="5107" y="985"/>
                  <a:pt x="5107" y="985"/>
                </a:cubicBezTo>
                <a:cubicBezTo>
                  <a:pt x="5190" y="1015"/>
                  <a:pt x="5190" y="1015"/>
                  <a:pt x="5190" y="1015"/>
                </a:cubicBezTo>
                <a:cubicBezTo>
                  <a:pt x="5189" y="1025"/>
                  <a:pt x="5191" y="1035"/>
                  <a:pt x="5195" y="1045"/>
                </a:cubicBezTo>
                <a:close/>
                <a:moveTo>
                  <a:pt x="5224" y="978"/>
                </a:moveTo>
                <a:cubicBezTo>
                  <a:pt x="5231" y="975"/>
                  <a:pt x="5238" y="973"/>
                  <a:pt x="5245" y="973"/>
                </a:cubicBezTo>
                <a:cubicBezTo>
                  <a:pt x="5263" y="973"/>
                  <a:pt x="5280" y="984"/>
                  <a:pt x="5288" y="1001"/>
                </a:cubicBezTo>
                <a:cubicBezTo>
                  <a:pt x="5300" y="1025"/>
                  <a:pt x="5289" y="1053"/>
                  <a:pt x="5265" y="1065"/>
                </a:cubicBezTo>
                <a:cubicBezTo>
                  <a:pt x="5259" y="1068"/>
                  <a:pt x="5252" y="1070"/>
                  <a:pt x="5245" y="1070"/>
                </a:cubicBezTo>
                <a:cubicBezTo>
                  <a:pt x="5226" y="1070"/>
                  <a:pt x="5209" y="1059"/>
                  <a:pt x="5201" y="1042"/>
                </a:cubicBezTo>
                <a:cubicBezTo>
                  <a:pt x="5190" y="1018"/>
                  <a:pt x="5200" y="990"/>
                  <a:pt x="5224" y="978"/>
                </a:cubicBezTo>
                <a:close/>
                <a:moveTo>
                  <a:pt x="803" y="736"/>
                </a:moveTo>
                <a:cubicBezTo>
                  <a:pt x="1085" y="1327"/>
                  <a:pt x="1085" y="1327"/>
                  <a:pt x="1085" y="1327"/>
                </a:cubicBezTo>
                <a:cubicBezTo>
                  <a:pt x="1086" y="1328"/>
                  <a:pt x="1086" y="1328"/>
                  <a:pt x="1086" y="1328"/>
                </a:cubicBezTo>
                <a:cubicBezTo>
                  <a:pt x="1132" y="1344"/>
                  <a:pt x="1132" y="1344"/>
                  <a:pt x="1132" y="1344"/>
                </a:cubicBezTo>
                <a:cubicBezTo>
                  <a:pt x="1130" y="1352"/>
                  <a:pt x="1130" y="1361"/>
                  <a:pt x="1134" y="1368"/>
                </a:cubicBezTo>
                <a:cubicBezTo>
                  <a:pt x="1140" y="1381"/>
                  <a:pt x="1152" y="1388"/>
                  <a:pt x="1166" y="1388"/>
                </a:cubicBezTo>
                <a:cubicBezTo>
                  <a:pt x="1171" y="1388"/>
                  <a:pt x="1176" y="1387"/>
                  <a:pt x="1181" y="1385"/>
                </a:cubicBezTo>
                <a:cubicBezTo>
                  <a:pt x="1188" y="1381"/>
                  <a:pt x="1194" y="1375"/>
                  <a:pt x="1198" y="1367"/>
                </a:cubicBezTo>
                <a:cubicBezTo>
                  <a:pt x="1247" y="1385"/>
                  <a:pt x="1247" y="1385"/>
                  <a:pt x="1247" y="1385"/>
                </a:cubicBezTo>
                <a:cubicBezTo>
                  <a:pt x="1651" y="1192"/>
                  <a:pt x="1651" y="1192"/>
                  <a:pt x="1651" y="1192"/>
                </a:cubicBezTo>
                <a:cubicBezTo>
                  <a:pt x="1803" y="1247"/>
                  <a:pt x="1803" y="1247"/>
                  <a:pt x="1803" y="1247"/>
                </a:cubicBezTo>
                <a:cubicBezTo>
                  <a:pt x="2066" y="1122"/>
                  <a:pt x="2066" y="1122"/>
                  <a:pt x="2066" y="1122"/>
                </a:cubicBezTo>
                <a:cubicBezTo>
                  <a:pt x="2074" y="1136"/>
                  <a:pt x="2092" y="1142"/>
                  <a:pt x="2107" y="1135"/>
                </a:cubicBezTo>
                <a:cubicBezTo>
                  <a:pt x="2123" y="1127"/>
                  <a:pt x="2129" y="1108"/>
                  <a:pt x="2122" y="1093"/>
                </a:cubicBezTo>
                <a:cubicBezTo>
                  <a:pt x="2114" y="1077"/>
                  <a:pt x="2095" y="1070"/>
                  <a:pt x="2080" y="1078"/>
                </a:cubicBezTo>
                <a:cubicBezTo>
                  <a:pt x="2065" y="1084"/>
                  <a:pt x="2058" y="1101"/>
                  <a:pt x="2063" y="1116"/>
                </a:cubicBezTo>
                <a:cubicBezTo>
                  <a:pt x="1803" y="1240"/>
                  <a:pt x="1803" y="1240"/>
                  <a:pt x="1803" y="1240"/>
                </a:cubicBezTo>
                <a:cubicBezTo>
                  <a:pt x="1651" y="1184"/>
                  <a:pt x="1651" y="1184"/>
                  <a:pt x="1651" y="1184"/>
                </a:cubicBezTo>
                <a:cubicBezTo>
                  <a:pt x="1246" y="1377"/>
                  <a:pt x="1246" y="1377"/>
                  <a:pt x="1246" y="1377"/>
                </a:cubicBezTo>
                <a:cubicBezTo>
                  <a:pt x="1200" y="1361"/>
                  <a:pt x="1200" y="1361"/>
                  <a:pt x="1200" y="1361"/>
                </a:cubicBezTo>
                <a:cubicBezTo>
                  <a:pt x="1202" y="1353"/>
                  <a:pt x="1201" y="1345"/>
                  <a:pt x="1197" y="1338"/>
                </a:cubicBezTo>
                <a:cubicBezTo>
                  <a:pt x="1192" y="1326"/>
                  <a:pt x="1179" y="1318"/>
                  <a:pt x="1166" y="1318"/>
                </a:cubicBezTo>
                <a:cubicBezTo>
                  <a:pt x="1160" y="1318"/>
                  <a:pt x="1155" y="1319"/>
                  <a:pt x="1151" y="1322"/>
                </a:cubicBezTo>
                <a:cubicBezTo>
                  <a:pt x="1143" y="1325"/>
                  <a:pt x="1138" y="1331"/>
                  <a:pt x="1134" y="1338"/>
                </a:cubicBezTo>
                <a:cubicBezTo>
                  <a:pt x="1091" y="1322"/>
                  <a:pt x="1091" y="1322"/>
                  <a:pt x="1091" y="1322"/>
                </a:cubicBezTo>
                <a:cubicBezTo>
                  <a:pt x="809" y="731"/>
                  <a:pt x="809" y="731"/>
                  <a:pt x="809" y="731"/>
                </a:cubicBezTo>
                <a:cubicBezTo>
                  <a:pt x="808" y="730"/>
                  <a:pt x="808" y="730"/>
                  <a:pt x="808" y="730"/>
                </a:cubicBezTo>
                <a:cubicBezTo>
                  <a:pt x="461" y="610"/>
                  <a:pt x="461" y="610"/>
                  <a:pt x="461" y="610"/>
                </a:cubicBezTo>
                <a:cubicBezTo>
                  <a:pt x="459" y="610"/>
                  <a:pt x="459" y="610"/>
                  <a:pt x="459" y="610"/>
                </a:cubicBezTo>
                <a:cubicBezTo>
                  <a:pt x="0" y="829"/>
                  <a:pt x="0" y="829"/>
                  <a:pt x="0" y="829"/>
                </a:cubicBezTo>
                <a:cubicBezTo>
                  <a:pt x="0" y="837"/>
                  <a:pt x="0" y="837"/>
                  <a:pt x="0" y="837"/>
                </a:cubicBezTo>
                <a:cubicBezTo>
                  <a:pt x="460" y="617"/>
                  <a:pt x="460" y="617"/>
                  <a:pt x="460" y="617"/>
                </a:cubicBezTo>
                <a:lnTo>
                  <a:pt x="803" y="736"/>
                </a:lnTo>
                <a:close/>
                <a:moveTo>
                  <a:pt x="1153" y="1328"/>
                </a:moveTo>
                <a:cubicBezTo>
                  <a:pt x="1157" y="1326"/>
                  <a:pt x="1161" y="1325"/>
                  <a:pt x="1166" y="1325"/>
                </a:cubicBezTo>
                <a:cubicBezTo>
                  <a:pt x="1177" y="1325"/>
                  <a:pt x="1187" y="1331"/>
                  <a:pt x="1191" y="1341"/>
                </a:cubicBezTo>
                <a:cubicBezTo>
                  <a:pt x="1194" y="1348"/>
                  <a:pt x="1195" y="1356"/>
                  <a:pt x="1192" y="1363"/>
                </a:cubicBezTo>
                <a:cubicBezTo>
                  <a:pt x="1190" y="1370"/>
                  <a:pt x="1185" y="1376"/>
                  <a:pt x="1178" y="1379"/>
                </a:cubicBezTo>
                <a:cubicBezTo>
                  <a:pt x="1174" y="1381"/>
                  <a:pt x="1170" y="1382"/>
                  <a:pt x="1166" y="1382"/>
                </a:cubicBezTo>
                <a:cubicBezTo>
                  <a:pt x="1155" y="1382"/>
                  <a:pt x="1145" y="1375"/>
                  <a:pt x="1140" y="1365"/>
                </a:cubicBezTo>
                <a:cubicBezTo>
                  <a:pt x="1133" y="1351"/>
                  <a:pt x="1139" y="1335"/>
                  <a:pt x="1153" y="1328"/>
                </a:cubicBezTo>
                <a:close/>
                <a:moveTo>
                  <a:pt x="2628" y="1376"/>
                </a:moveTo>
                <a:cubicBezTo>
                  <a:pt x="2634" y="1389"/>
                  <a:pt x="2646" y="1396"/>
                  <a:pt x="2660" y="1396"/>
                </a:cubicBezTo>
                <a:cubicBezTo>
                  <a:pt x="2665" y="1396"/>
                  <a:pt x="2670" y="1395"/>
                  <a:pt x="2675" y="1393"/>
                </a:cubicBezTo>
                <a:cubicBezTo>
                  <a:pt x="2692" y="1385"/>
                  <a:pt x="2700" y="1364"/>
                  <a:pt x="2691" y="1346"/>
                </a:cubicBezTo>
                <a:cubicBezTo>
                  <a:pt x="2691" y="1345"/>
                  <a:pt x="2690" y="1345"/>
                  <a:pt x="2690" y="1344"/>
                </a:cubicBezTo>
                <a:cubicBezTo>
                  <a:pt x="2857" y="1265"/>
                  <a:pt x="2857" y="1265"/>
                  <a:pt x="2857" y="1265"/>
                </a:cubicBezTo>
                <a:cubicBezTo>
                  <a:pt x="2900" y="1146"/>
                  <a:pt x="2900" y="1146"/>
                  <a:pt x="2900" y="1146"/>
                </a:cubicBezTo>
                <a:cubicBezTo>
                  <a:pt x="3127" y="1038"/>
                  <a:pt x="3127" y="1038"/>
                  <a:pt x="3127" y="1038"/>
                </a:cubicBezTo>
                <a:cubicBezTo>
                  <a:pt x="3153" y="1047"/>
                  <a:pt x="3153" y="1047"/>
                  <a:pt x="3153" y="1047"/>
                </a:cubicBezTo>
                <a:cubicBezTo>
                  <a:pt x="3151" y="1053"/>
                  <a:pt x="3152" y="1060"/>
                  <a:pt x="3155" y="1067"/>
                </a:cubicBezTo>
                <a:cubicBezTo>
                  <a:pt x="3163" y="1083"/>
                  <a:pt x="3181" y="1089"/>
                  <a:pt x="3197" y="1082"/>
                </a:cubicBezTo>
                <a:cubicBezTo>
                  <a:pt x="3213" y="1074"/>
                  <a:pt x="3220" y="1055"/>
                  <a:pt x="3212" y="1040"/>
                </a:cubicBezTo>
                <a:cubicBezTo>
                  <a:pt x="3205" y="1024"/>
                  <a:pt x="3186" y="1017"/>
                  <a:pt x="3170" y="1025"/>
                </a:cubicBezTo>
                <a:cubicBezTo>
                  <a:pt x="3163" y="1028"/>
                  <a:pt x="3158" y="1034"/>
                  <a:pt x="3155" y="1040"/>
                </a:cubicBezTo>
                <a:cubicBezTo>
                  <a:pt x="3127" y="1030"/>
                  <a:pt x="3127" y="1030"/>
                  <a:pt x="3127" y="1030"/>
                </a:cubicBezTo>
                <a:cubicBezTo>
                  <a:pt x="2896" y="1140"/>
                  <a:pt x="2896" y="1140"/>
                  <a:pt x="2896" y="1140"/>
                </a:cubicBezTo>
                <a:cubicBezTo>
                  <a:pt x="2895" y="1141"/>
                  <a:pt x="2895" y="1141"/>
                  <a:pt x="2895" y="1141"/>
                </a:cubicBezTo>
                <a:cubicBezTo>
                  <a:pt x="2851" y="1260"/>
                  <a:pt x="2851" y="1260"/>
                  <a:pt x="2851" y="1260"/>
                </a:cubicBezTo>
                <a:cubicBezTo>
                  <a:pt x="2686" y="1338"/>
                  <a:pt x="2686" y="1338"/>
                  <a:pt x="2686" y="1338"/>
                </a:cubicBezTo>
                <a:cubicBezTo>
                  <a:pt x="2679" y="1331"/>
                  <a:pt x="2670" y="1326"/>
                  <a:pt x="2659" y="1326"/>
                </a:cubicBezTo>
                <a:cubicBezTo>
                  <a:pt x="2654" y="1326"/>
                  <a:pt x="2649" y="1327"/>
                  <a:pt x="2644" y="1330"/>
                </a:cubicBezTo>
                <a:cubicBezTo>
                  <a:pt x="2630" y="1337"/>
                  <a:pt x="2622" y="1352"/>
                  <a:pt x="2625" y="1368"/>
                </a:cubicBezTo>
                <a:cubicBezTo>
                  <a:pt x="2257" y="1543"/>
                  <a:pt x="2257" y="1543"/>
                  <a:pt x="2257" y="1543"/>
                </a:cubicBezTo>
                <a:cubicBezTo>
                  <a:pt x="2273" y="1543"/>
                  <a:pt x="2273" y="1543"/>
                  <a:pt x="2273" y="1543"/>
                </a:cubicBezTo>
                <a:cubicBezTo>
                  <a:pt x="2627" y="1374"/>
                  <a:pt x="2627" y="1374"/>
                  <a:pt x="2627" y="1374"/>
                </a:cubicBezTo>
                <a:cubicBezTo>
                  <a:pt x="2627" y="1375"/>
                  <a:pt x="2628" y="1376"/>
                  <a:pt x="2628" y="1376"/>
                </a:cubicBezTo>
                <a:close/>
                <a:moveTo>
                  <a:pt x="2647" y="1336"/>
                </a:moveTo>
                <a:cubicBezTo>
                  <a:pt x="2651" y="1334"/>
                  <a:pt x="2655" y="1333"/>
                  <a:pt x="2659" y="1333"/>
                </a:cubicBezTo>
                <a:cubicBezTo>
                  <a:pt x="2670" y="1333"/>
                  <a:pt x="2680" y="1339"/>
                  <a:pt x="2685" y="1349"/>
                </a:cubicBezTo>
                <a:cubicBezTo>
                  <a:pt x="2692" y="1363"/>
                  <a:pt x="2686" y="1380"/>
                  <a:pt x="2672" y="1387"/>
                </a:cubicBezTo>
                <a:cubicBezTo>
                  <a:pt x="2668" y="1389"/>
                  <a:pt x="2664" y="1390"/>
                  <a:pt x="2660" y="1390"/>
                </a:cubicBezTo>
                <a:cubicBezTo>
                  <a:pt x="2649" y="1390"/>
                  <a:pt x="2639" y="1383"/>
                  <a:pt x="2634" y="1373"/>
                </a:cubicBezTo>
                <a:cubicBezTo>
                  <a:pt x="2627" y="1359"/>
                  <a:pt x="2633" y="1343"/>
                  <a:pt x="2647" y="1336"/>
                </a:cubicBezTo>
                <a:close/>
                <a:moveTo>
                  <a:pt x="5183" y="1239"/>
                </a:moveTo>
                <a:cubicBezTo>
                  <a:pt x="5297" y="1184"/>
                  <a:pt x="5297" y="1184"/>
                  <a:pt x="5297" y="1184"/>
                </a:cubicBezTo>
                <a:cubicBezTo>
                  <a:pt x="5335" y="1199"/>
                  <a:pt x="5335" y="1199"/>
                  <a:pt x="5335" y="1199"/>
                </a:cubicBezTo>
                <a:cubicBezTo>
                  <a:pt x="5332" y="1206"/>
                  <a:pt x="5333" y="1215"/>
                  <a:pt x="5336" y="1223"/>
                </a:cubicBezTo>
                <a:cubicBezTo>
                  <a:pt x="5344" y="1239"/>
                  <a:pt x="5363" y="1246"/>
                  <a:pt x="5379" y="1238"/>
                </a:cubicBezTo>
                <a:cubicBezTo>
                  <a:pt x="5394" y="1230"/>
                  <a:pt x="5401" y="1212"/>
                  <a:pt x="5394" y="1196"/>
                </a:cubicBezTo>
                <a:cubicBezTo>
                  <a:pt x="5386" y="1180"/>
                  <a:pt x="5367" y="1173"/>
                  <a:pt x="5351" y="1181"/>
                </a:cubicBezTo>
                <a:cubicBezTo>
                  <a:pt x="5346" y="1184"/>
                  <a:pt x="5341" y="1188"/>
                  <a:pt x="5338" y="1193"/>
                </a:cubicBezTo>
                <a:cubicBezTo>
                  <a:pt x="5297" y="1177"/>
                  <a:pt x="5297" y="1177"/>
                  <a:pt x="5297" y="1177"/>
                </a:cubicBezTo>
                <a:cubicBezTo>
                  <a:pt x="5177" y="1234"/>
                  <a:pt x="5177" y="1234"/>
                  <a:pt x="5177" y="1234"/>
                </a:cubicBezTo>
                <a:cubicBezTo>
                  <a:pt x="5158" y="1296"/>
                  <a:pt x="5158" y="1296"/>
                  <a:pt x="5158" y="1296"/>
                </a:cubicBezTo>
                <a:cubicBezTo>
                  <a:pt x="5189" y="1361"/>
                  <a:pt x="5189" y="1361"/>
                  <a:pt x="5189" y="1361"/>
                </a:cubicBezTo>
                <a:cubicBezTo>
                  <a:pt x="5137" y="1502"/>
                  <a:pt x="5137" y="1502"/>
                  <a:pt x="5137" y="1502"/>
                </a:cubicBezTo>
                <a:cubicBezTo>
                  <a:pt x="5137" y="1503"/>
                  <a:pt x="5137" y="1503"/>
                  <a:pt x="5137" y="1503"/>
                </a:cubicBezTo>
                <a:cubicBezTo>
                  <a:pt x="5156" y="1543"/>
                  <a:pt x="5156" y="1543"/>
                  <a:pt x="5156" y="1543"/>
                </a:cubicBezTo>
                <a:cubicBezTo>
                  <a:pt x="5163" y="1543"/>
                  <a:pt x="5163" y="1543"/>
                  <a:pt x="5163" y="1543"/>
                </a:cubicBezTo>
                <a:cubicBezTo>
                  <a:pt x="5144" y="1503"/>
                  <a:pt x="5144" y="1503"/>
                  <a:pt x="5144" y="1503"/>
                </a:cubicBezTo>
                <a:cubicBezTo>
                  <a:pt x="5196" y="1362"/>
                  <a:pt x="5196" y="1362"/>
                  <a:pt x="5196" y="1362"/>
                </a:cubicBezTo>
                <a:cubicBezTo>
                  <a:pt x="5197" y="1361"/>
                  <a:pt x="5197" y="1361"/>
                  <a:pt x="5197" y="1361"/>
                </a:cubicBezTo>
                <a:cubicBezTo>
                  <a:pt x="5166" y="1296"/>
                  <a:pt x="5166" y="1296"/>
                  <a:pt x="5166" y="1296"/>
                </a:cubicBezTo>
                <a:lnTo>
                  <a:pt x="5183" y="1239"/>
                </a:lnTo>
                <a:close/>
                <a:moveTo>
                  <a:pt x="482" y="865"/>
                </a:moveTo>
                <a:cubicBezTo>
                  <a:pt x="553" y="1015"/>
                  <a:pt x="553" y="1015"/>
                  <a:pt x="553" y="1015"/>
                </a:cubicBezTo>
                <a:cubicBezTo>
                  <a:pt x="603" y="1038"/>
                  <a:pt x="603" y="1038"/>
                  <a:pt x="603" y="1038"/>
                </a:cubicBezTo>
                <a:cubicBezTo>
                  <a:pt x="690" y="996"/>
                  <a:pt x="690" y="996"/>
                  <a:pt x="690" y="996"/>
                </a:cubicBezTo>
                <a:cubicBezTo>
                  <a:pt x="726" y="1009"/>
                  <a:pt x="726" y="1009"/>
                  <a:pt x="726" y="1009"/>
                </a:cubicBezTo>
                <a:cubicBezTo>
                  <a:pt x="723" y="1018"/>
                  <a:pt x="723" y="1027"/>
                  <a:pt x="727" y="1036"/>
                </a:cubicBezTo>
                <a:cubicBezTo>
                  <a:pt x="733" y="1048"/>
                  <a:pt x="745" y="1056"/>
                  <a:pt x="759" y="1056"/>
                </a:cubicBezTo>
                <a:cubicBezTo>
                  <a:pt x="764" y="1056"/>
                  <a:pt x="769" y="1055"/>
                  <a:pt x="774" y="1053"/>
                </a:cubicBezTo>
                <a:cubicBezTo>
                  <a:pt x="791" y="1044"/>
                  <a:pt x="799" y="1023"/>
                  <a:pt x="790" y="1006"/>
                </a:cubicBezTo>
                <a:cubicBezTo>
                  <a:pt x="785" y="994"/>
                  <a:pt x="772" y="986"/>
                  <a:pt x="759" y="986"/>
                </a:cubicBezTo>
                <a:cubicBezTo>
                  <a:pt x="753" y="986"/>
                  <a:pt x="748" y="987"/>
                  <a:pt x="744" y="989"/>
                </a:cubicBezTo>
                <a:cubicBezTo>
                  <a:pt x="737" y="992"/>
                  <a:pt x="732" y="997"/>
                  <a:pt x="729" y="1003"/>
                </a:cubicBezTo>
                <a:cubicBezTo>
                  <a:pt x="690" y="989"/>
                  <a:pt x="690" y="989"/>
                  <a:pt x="690" y="989"/>
                </a:cubicBezTo>
                <a:cubicBezTo>
                  <a:pt x="603" y="1030"/>
                  <a:pt x="603" y="1030"/>
                  <a:pt x="603" y="1030"/>
                </a:cubicBezTo>
                <a:cubicBezTo>
                  <a:pt x="558" y="1010"/>
                  <a:pt x="558" y="1010"/>
                  <a:pt x="558" y="1010"/>
                </a:cubicBezTo>
                <a:cubicBezTo>
                  <a:pt x="486" y="860"/>
                  <a:pt x="486" y="860"/>
                  <a:pt x="486" y="860"/>
                </a:cubicBezTo>
                <a:cubicBezTo>
                  <a:pt x="394" y="829"/>
                  <a:pt x="394" y="829"/>
                  <a:pt x="394" y="829"/>
                </a:cubicBezTo>
                <a:cubicBezTo>
                  <a:pt x="0" y="1017"/>
                  <a:pt x="0" y="1017"/>
                  <a:pt x="0" y="1017"/>
                </a:cubicBezTo>
                <a:cubicBezTo>
                  <a:pt x="0" y="1025"/>
                  <a:pt x="0" y="1025"/>
                  <a:pt x="0" y="1025"/>
                </a:cubicBezTo>
                <a:cubicBezTo>
                  <a:pt x="394" y="836"/>
                  <a:pt x="394" y="836"/>
                  <a:pt x="394" y="836"/>
                </a:cubicBezTo>
                <a:lnTo>
                  <a:pt x="482" y="865"/>
                </a:lnTo>
                <a:close/>
                <a:moveTo>
                  <a:pt x="747" y="995"/>
                </a:moveTo>
                <a:cubicBezTo>
                  <a:pt x="750" y="994"/>
                  <a:pt x="755" y="993"/>
                  <a:pt x="759" y="993"/>
                </a:cubicBezTo>
                <a:cubicBezTo>
                  <a:pt x="770" y="993"/>
                  <a:pt x="780" y="999"/>
                  <a:pt x="784" y="1009"/>
                </a:cubicBezTo>
                <a:cubicBezTo>
                  <a:pt x="791" y="1023"/>
                  <a:pt x="785" y="1040"/>
                  <a:pt x="771" y="1046"/>
                </a:cubicBezTo>
                <a:cubicBezTo>
                  <a:pt x="767" y="1048"/>
                  <a:pt x="763" y="1049"/>
                  <a:pt x="759" y="1049"/>
                </a:cubicBezTo>
                <a:cubicBezTo>
                  <a:pt x="748" y="1049"/>
                  <a:pt x="738" y="1043"/>
                  <a:pt x="733" y="1033"/>
                </a:cubicBezTo>
                <a:cubicBezTo>
                  <a:pt x="727" y="1019"/>
                  <a:pt x="733" y="1002"/>
                  <a:pt x="747" y="995"/>
                </a:cubicBezTo>
                <a:close/>
                <a:moveTo>
                  <a:pt x="512" y="834"/>
                </a:moveTo>
                <a:cubicBezTo>
                  <a:pt x="549" y="913"/>
                  <a:pt x="549" y="913"/>
                  <a:pt x="549" y="913"/>
                </a:cubicBezTo>
                <a:cubicBezTo>
                  <a:pt x="564" y="919"/>
                  <a:pt x="564" y="919"/>
                  <a:pt x="564" y="919"/>
                </a:cubicBezTo>
                <a:cubicBezTo>
                  <a:pt x="562" y="930"/>
                  <a:pt x="563" y="943"/>
                  <a:pt x="568" y="954"/>
                </a:cubicBezTo>
                <a:cubicBezTo>
                  <a:pt x="577" y="973"/>
                  <a:pt x="597" y="985"/>
                  <a:pt x="618" y="985"/>
                </a:cubicBezTo>
                <a:cubicBezTo>
                  <a:pt x="626" y="985"/>
                  <a:pt x="634" y="983"/>
                  <a:pt x="641" y="980"/>
                </a:cubicBezTo>
                <a:cubicBezTo>
                  <a:pt x="669" y="967"/>
                  <a:pt x="680" y="934"/>
                  <a:pt x="667" y="907"/>
                </a:cubicBezTo>
                <a:cubicBezTo>
                  <a:pt x="658" y="888"/>
                  <a:pt x="639" y="875"/>
                  <a:pt x="618" y="875"/>
                </a:cubicBezTo>
                <a:cubicBezTo>
                  <a:pt x="609" y="875"/>
                  <a:pt x="602" y="877"/>
                  <a:pt x="594" y="881"/>
                </a:cubicBezTo>
                <a:cubicBezTo>
                  <a:pt x="580" y="887"/>
                  <a:pt x="571" y="899"/>
                  <a:pt x="566" y="912"/>
                </a:cubicBezTo>
                <a:cubicBezTo>
                  <a:pt x="554" y="908"/>
                  <a:pt x="554" y="908"/>
                  <a:pt x="554" y="908"/>
                </a:cubicBezTo>
                <a:cubicBezTo>
                  <a:pt x="516" y="828"/>
                  <a:pt x="516" y="828"/>
                  <a:pt x="516" y="828"/>
                </a:cubicBezTo>
                <a:cubicBezTo>
                  <a:pt x="398" y="789"/>
                  <a:pt x="398" y="789"/>
                  <a:pt x="398" y="789"/>
                </a:cubicBezTo>
                <a:cubicBezTo>
                  <a:pt x="0" y="980"/>
                  <a:pt x="0" y="980"/>
                  <a:pt x="0" y="980"/>
                </a:cubicBezTo>
                <a:cubicBezTo>
                  <a:pt x="0" y="987"/>
                  <a:pt x="0" y="987"/>
                  <a:pt x="0" y="987"/>
                </a:cubicBezTo>
                <a:cubicBezTo>
                  <a:pt x="398" y="797"/>
                  <a:pt x="398" y="797"/>
                  <a:pt x="398" y="797"/>
                </a:cubicBezTo>
                <a:lnTo>
                  <a:pt x="512" y="834"/>
                </a:lnTo>
                <a:close/>
                <a:moveTo>
                  <a:pt x="597" y="887"/>
                </a:moveTo>
                <a:cubicBezTo>
                  <a:pt x="604" y="884"/>
                  <a:pt x="611" y="882"/>
                  <a:pt x="618" y="882"/>
                </a:cubicBezTo>
                <a:cubicBezTo>
                  <a:pt x="636" y="882"/>
                  <a:pt x="653" y="893"/>
                  <a:pt x="661" y="910"/>
                </a:cubicBezTo>
                <a:cubicBezTo>
                  <a:pt x="673" y="933"/>
                  <a:pt x="662" y="962"/>
                  <a:pt x="638" y="974"/>
                </a:cubicBezTo>
                <a:cubicBezTo>
                  <a:pt x="632" y="977"/>
                  <a:pt x="625" y="978"/>
                  <a:pt x="618" y="978"/>
                </a:cubicBezTo>
                <a:cubicBezTo>
                  <a:pt x="599" y="978"/>
                  <a:pt x="582" y="968"/>
                  <a:pt x="574" y="951"/>
                </a:cubicBezTo>
                <a:cubicBezTo>
                  <a:pt x="563" y="927"/>
                  <a:pt x="573" y="898"/>
                  <a:pt x="597" y="887"/>
                </a:cubicBezTo>
                <a:close/>
                <a:moveTo>
                  <a:pt x="631" y="959"/>
                </a:moveTo>
                <a:cubicBezTo>
                  <a:pt x="647" y="951"/>
                  <a:pt x="654" y="932"/>
                  <a:pt x="646" y="917"/>
                </a:cubicBezTo>
                <a:cubicBezTo>
                  <a:pt x="639" y="901"/>
                  <a:pt x="620" y="894"/>
                  <a:pt x="604" y="902"/>
                </a:cubicBezTo>
                <a:cubicBezTo>
                  <a:pt x="588" y="909"/>
                  <a:pt x="582" y="928"/>
                  <a:pt x="589" y="944"/>
                </a:cubicBezTo>
                <a:cubicBezTo>
                  <a:pt x="597" y="960"/>
                  <a:pt x="616" y="966"/>
                  <a:pt x="631" y="959"/>
                </a:cubicBezTo>
                <a:close/>
                <a:moveTo>
                  <a:pt x="2344" y="1285"/>
                </a:moveTo>
                <a:cubicBezTo>
                  <a:pt x="2360" y="1277"/>
                  <a:pt x="2367" y="1258"/>
                  <a:pt x="2359" y="1243"/>
                </a:cubicBezTo>
                <a:cubicBezTo>
                  <a:pt x="2352" y="1227"/>
                  <a:pt x="2333" y="1220"/>
                  <a:pt x="2317" y="1228"/>
                </a:cubicBezTo>
                <a:cubicBezTo>
                  <a:pt x="2301" y="1235"/>
                  <a:pt x="2294" y="1254"/>
                  <a:pt x="2302" y="1270"/>
                </a:cubicBezTo>
                <a:cubicBezTo>
                  <a:pt x="2309" y="1286"/>
                  <a:pt x="2328" y="1292"/>
                  <a:pt x="2344" y="1285"/>
                </a:cubicBezTo>
                <a:close/>
                <a:moveTo>
                  <a:pt x="5172" y="1357"/>
                </a:moveTo>
                <a:cubicBezTo>
                  <a:pt x="5143" y="1295"/>
                  <a:pt x="5143" y="1295"/>
                  <a:pt x="5143" y="1295"/>
                </a:cubicBezTo>
                <a:cubicBezTo>
                  <a:pt x="5164" y="1225"/>
                  <a:pt x="5164" y="1225"/>
                  <a:pt x="5164" y="1225"/>
                </a:cubicBezTo>
                <a:cubicBezTo>
                  <a:pt x="5300" y="1160"/>
                  <a:pt x="5300" y="1160"/>
                  <a:pt x="5300" y="1160"/>
                </a:cubicBezTo>
                <a:cubicBezTo>
                  <a:pt x="5318" y="1114"/>
                  <a:pt x="5318" y="1114"/>
                  <a:pt x="5318" y="1114"/>
                </a:cubicBezTo>
                <a:cubicBezTo>
                  <a:pt x="5368" y="1091"/>
                  <a:pt x="5368" y="1091"/>
                  <a:pt x="5368" y="1091"/>
                </a:cubicBezTo>
                <a:cubicBezTo>
                  <a:pt x="5374" y="1102"/>
                  <a:pt x="5386" y="1108"/>
                  <a:pt x="5398" y="1108"/>
                </a:cubicBezTo>
                <a:cubicBezTo>
                  <a:pt x="5403" y="1108"/>
                  <a:pt x="5408" y="1107"/>
                  <a:pt x="5413" y="1105"/>
                </a:cubicBezTo>
                <a:cubicBezTo>
                  <a:pt x="5430" y="1097"/>
                  <a:pt x="5438" y="1076"/>
                  <a:pt x="5430" y="1058"/>
                </a:cubicBezTo>
                <a:cubicBezTo>
                  <a:pt x="5424" y="1046"/>
                  <a:pt x="5411" y="1038"/>
                  <a:pt x="5398" y="1038"/>
                </a:cubicBezTo>
                <a:cubicBezTo>
                  <a:pt x="5393" y="1038"/>
                  <a:pt x="5388" y="1039"/>
                  <a:pt x="5383" y="1042"/>
                </a:cubicBezTo>
                <a:cubicBezTo>
                  <a:pt x="5366" y="1050"/>
                  <a:pt x="5359" y="1069"/>
                  <a:pt x="5365" y="1085"/>
                </a:cubicBezTo>
                <a:cubicBezTo>
                  <a:pt x="5312" y="1109"/>
                  <a:pt x="5312" y="1109"/>
                  <a:pt x="5312" y="1109"/>
                </a:cubicBezTo>
                <a:cubicBezTo>
                  <a:pt x="5295" y="1155"/>
                  <a:pt x="5295" y="1155"/>
                  <a:pt x="5295" y="1155"/>
                </a:cubicBezTo>
                <a:cubicBezTo>
                  <a:pt x="5159" y="1220"/>
                  <a:pt x="5159" y="1220"/>
                  <a:pt x="5159" y="1220"/>
                </a:cubicBezTo>
                <a:cubicBezTo>
                  <a:pt x="5135" y="1296"/>
                  <a:pt x="5135" y="1296"/>
                  <a:pt x="5135" y="1296"/>
                </a:cubicBezTo>
                <a:cubicBezTo>
                  <a:pt x="5165" y="1358"/>
                  <a:pt x="5165" y="1358"/>
                  <a:pt x="5165" y="1358"/>
                </a:cubicBezTo>
                <a:cubicBezTo>
                  <a:pt x="5114" y="1502"/>
                  <a:pt x="5114" y="1502"/>
                  <a:pt x="5114" y="1502"/>
                </a:cubicBezTo>
                <a:cubicBezTo>
                  <a:pt x="5133" y="1543"/>
                  <a:pt x="5133" y="1543"/>
                  <a:pt x="5133" y="1543"/>
                </a:cubicBezTo>
                <a:cubicBezTo>
                  <a:pt x="5141" y="1543"/>
                  <a:pt x="5141" y="1543"/>
                  <a:pt x="5141" y="1543"/>
                </a:cubicBezTo>
                <a:cubicBezTo>
                  <a:pt x="5121" y="1502"/>
                  <a:pt x="5121" y="1502"/>
                  <a:pt x="5121" y="1502"/>
                </a:cubicBezTo>
                <a:lnTo>
                  <a:pt x="5172" y="1357"/>
                </a:lnTo>
                <a:close/>
                <a:moveTo>
                  <a:pt x="5386" y="1048"/>
                </a:moveTo>
                <a:cubicBezTo>
                  <a:pt x="5390" y="1046"/>
                  <a:pt x="5394" y="1045"/>
                  <a:pt x="5398" y="1045"/>
                </a:cubicBezTo>
                <a:cubicBezTo>
                  <a:pt x="5409" y="1045"/>
                  <a:pt x="5419" y="1051"/>
                  <a:pt x="5423" y="1061"/>
                </a:cubicBezTo>
                <a:cubicBezTo>
                  <a:pt x="5430" y="1075"/>
                  <a:pt x="5424" y="1092"/>
                  <a:pt x="5410" y="1099"/>
                </a:cubicBezTo>
                <a:cubicBezTo>
                  <a:pt x="5406" y="1101"/>
                  <a:pt x="5402" y="1102"/>
                  <a:pt x="5398" y="1102"/>
                </a:cubicBezTo>
                <a:cubicBezTo>
                  <a:pt x="5387" y="1102"/>
                  <a:pt x="5377" y="1095"/>
                  <a:pt x="5372" y="1086"/>
                </a:cubicBezTo>
                <a:cubicBezTo>
                  <a:pt x="5366" y="1071"/>
                  <a:pt x="5372" y="1055"/>
                  <a:pt x="5386" y="1048"/>
                </a:cubicBezTo>
                <a:close/>
                <a:moveTo>
                  <a:pt x="3826" y="1146"/>
                </a:moveTo>
                <a:cubicBezTo>
                  <a:pt x="4381" y="881"/>
                  <a:pt x="4381" y="881"/>
                  <a:pt x="4381" y="881"/>
                </a:cubicBezTo>
                <a:cubicBezTo>
                  <a:pt x="4574" y="946"/>
                  <a:pt x="4574" y="946"/>
                  <a:pt x="4574" y="946"/>
                </a:cubicBezTo>
                <a:cubicBezTo>
                  <a:pt x="4575" y="947"/>
                  <a:pt x="4575" y="947"/>
                  <a:pt x="4575" y="947"/>
                </a:cubicBezTo>
                <a:cubicBezTo>
                  <a:pt x="5048" y="721"/>
                  <a:pt x="5048" y="721"/>
                  <a:pt x="5048" y="721"/>
                </a:cubicBezTo>
                <a:cubicBezTo>
                  <a:pt x="5085" y="619"/>
                  <a:pt x="5085" y="619"/>
                  <a:pt x="5085" y="619"/>
                </a:cubicBezTo>
                <a:cubicBezTo>
                  <a:pt x="5090" y="620"/>
                  <a:pt x="5094" y="621"/>
                  <a:pt x="5099" y="621"/>
                </a:cubicBezTo>
                <a:cubicBezTo>
                  <a:pt x="5107" y="621"/>
                  <a:pt x="5115" y="619"/>
                  <a:pt x="5123" y="616"/>
                </a:cubicBezTo>
                <a:cubicBezTo>
                  <a:pt x="5150" y="603"/>
                  <a:pt x="5162" y="570"/>
                  <a:pt x="5149" y="543"/>
                </a:cubicBezTo>
                <a:cubicBezTo>
                  <a:pt x="5140" y="524"/>
                  <a:pt x="5120" y="511"/>
                  <a:pt x="5099" y="511"/>
                </a:cubicBezTo>
                <a:cubicBezTo>
                  <a:pt x="5091" y="511"/>
                  <a:pt x="5083" y="513"/>
                  <a:pt x="5075" y="517"/>
                </a:cubicBezTo>
                <a:cubicBezTo>
                  <a:pt x="5048" y="530"/>
                  <a:pt x="5037" y="563"/>
                  <a:pt x="5050" y="590"/>
                </a:cubicBezTo>
                <a:cubicBezTo>
                  <a:pt x="5056" y="602"/>
                  <a:pt x="5066" y="612"/>
                  <a:pt x="5079" y="617"/>
                </a:cubicBezTo>
                <a:cubicBezTo>
                  <a:pt x="5043" y="716"/>
                  <a:pt x="5043" y="716"/>
                  <a:pt x="5043" y="716"/>
                </a:cubicBezTo>
                <a:cubicBezTo>
                  <a:pt x="4575" y="939"/>
                  <a:pt x="4575" y="939"/>
                  <a:pt x="4575" y="939"/>
                </a:cubicBezTo>
                <a:cubicBezTo>
                  <a:pt x="4382" y="874"/>
                  <a:pt x="4382" y="874"/>
                  <a:pt x="4382" y="874"/>
                </a:cubicBezTo>
                <a:cubicBezTo>
                  <a:pt x="4381" y="874"/>
                  <a:pt x="4381" y="874"/>
                  <a:pt x="4381" y="874"/>
                </a:cubicBezTo>
                <a:cubicBezTo>
                  <a:pt x="3826" y="1139"/>
                  <a:pt x="3826" y="1139"/>
                  <a:pt x="3826" y="1139"/>
                </a:cubicBezTo>
                <a:cubicBezTo>
                  <a:pt x="3754" y="1113"/>
                  <a:pt x="3754" y="1113"/>
                  <a:pt x="3754" y="1113"/>
                </a:cubicBezTo>
                <a:cubicBezTo>
                  <a:pt x="2853" y="1543"/>
                  <a:pt x="2853" y="1543"/>
                  <a:pt x="2853" y="1543"/>
                </a:cubicBezTo>
                <a:cubicBezTo>
                  <a:pt x="2869" y="1543"/>
                  <a:pt x="2869" y="1543"/>
                  <a:pt x="2869" y="1543"/>
                </a:cubicBezTo>
                <a:cubicBezTo>
                  <a:pt x="3755" y="1120"/>
                  <a:pt x="3755" y="1120"/>
                  <a:pt x="3755" y="1120"/>
                </a:cubicBezTo>
                <a:lnTo>
                  <a:pt x="3826" y="1146"/>
                </a:lnTo>
                <a:close/>
                <a:moveTo>
                  <a:pt x="5056" y="587"/>
                </a:moveTo>
                <a:cubicBezTo>
                  <a:pt x="5044" y="563"/>
                  <a:pt x="5054" y="534"/>
                  <a:pt x="5078" y="523"/>
                </a:cubicBezTo>
                <a:cubicBezTo>
                  <a:pt x="5085" y="520"/>
                  <a:pt x="5092" y="518"/>
                  <a:pt x="5099" y="518"/>
                </a:cubicBezTo>
                <a:cubicBezTo>
                  <a:pt x="5117" y="518"/>
                  <a:pt x="5135" y="529"/>
                  <a:pt x="5143" y="546"/>
                </a:cubicBezTo>
                <a:cubicBezTo>
                  <a:pt x="5154" y="569"/>
                  <a:pt x="5144" y="598"/>
                  <a:pt x="5120" y="610"/>
                </a:cubicBezTo>
                <a:cubicBezTo>
                  <a:pt x="5113" y="613"/>
                  <a:pt x="5106" y="614"/>
                  <a:pt x="5099" y="614"/>
                </a:cubicBezTo>
                <a:cubicBezTo>
                  <a:pt x="5081" y="614"/>
                  <a:pt x="5064" y="604"/>
                  <a:pt x="5056" y="587"/>
                </a:cubicBezTo>
                <a:close/>
                <a:moveTo>
                  <a:pt x="452" y="1404"/>
                </a:moveTo>
                <a:cubicBezTo>
                  <a:pt x="444" y="1389"/>
                  <a:pt x="425" y="1382"/>
                  <a:pt x="409" y="1389"/>
                </a:cubicBezTo>
                <a:cubicBezTo>
                  <a:pt x="394" y="1397"/>
                  <a:pt x="387" y="1416"/>
                  <a:pt x="394" y="1432"/>
                </a:cubicBezTo>
                <a:cubicBezTo>
                  <a:pt x="402" y="1448"/>
                  <a:pt x="421" y="1454"/>
                  <a:pt x="437" y="1447"/>
                </a:cubicBezTo>
                <a:cubicBezTo>
                  <a:pt x="437" y="1447"/>
                  <a:pt x="437" y="1447"/>
                  <a:pt x="437" y="1447"/>
                </a:cubicBezTo>
                <a:cubicBezTo>
                  <a:pt x="461" y="1497"/>
                  <a:pt x="461" y="1497"/>
                  <a:pt x="461" y="1497"/>
                </a:cubicBezTo>
                <a:cubicBezTo>
                  <a:pt x="445" y="1543"/>
                  <a:pt x="445" y="1543"/>
                  <a:pt x="445" y="1543"/>
                </a:cubicBezTo>
                <a:cubicBezTo>
                  <a:pt x="452" y="1543"/>
                  <a:pt x="452" y="1543"/>
                  <a:pt x="452" y="1543"/>
                </a:cubicBezTo>
                <a:cubicBezTo>
                  <a:pt x="468" y="1497"/>
                  <a:pt x="468" y="1497"/>
                  <a:pt x="468" y="1497"/>
                </a:cubicBezTo>
                <a:cubicBezTo>
                  <a:pt x="443" y="1443"/>
                  <a:pt x="443" y="1443"/>
                  <a:pt x="443" y="1443"/>
                </a:cubicBezTo>
                <a:cubicBezTo>
                  <a:pt x="454" y="1434"/>
                  <a:pt x="458" y="1418"/>
                  <a:pt x="452" y="1404"/>
                </a:cubicBezTo>
                <a:close/>
                <a:moveTo>
                  <a:pt x="2317" y="1309"/>
                </a:moveTo>
                <a:cubicBezTo>
                  <a:pt x="2321" y="1310"/>
                  <a:pt x="2326" y="1311"/>
                  <a:pt x="2331" y="1311"/>
                </a:cubicBezTo>
                <a:cubicBezTo>
                  <a:pt x="2339" y="1311"/>
                  <a:pt x="2347" y="1309"/>
                  <a:pt x="2354" y="1306"/>
                </a:cubicBezTo>
                <a:cubicBezTo>
                  <a:pt x="2381" y="1293"/>
                  <a:pt x="2393" y="1260"/>
                  <a:pt x="2380" y="1233"/>
                </a:cubicBezTo>
                <a:cubicBezTo>
                  <a:pt x="2371" y="1214"/>
                  <a:pt x="2351" y="1201"/>
                  <a:pt x="2330" y="1201"/>
                </a:cubicBezTo>
                <a:cubicBezTo>
                  <a:pt x="2322" y="1201"/>
                  <a:pt x="2314" y="1203"/>
                  <a:pt x="2307" y="1207"/>
                </a:cubicBezTo>
                <a:cubicBezTo>
                  <a:pt x="2280" y="1220"/>
                  <a:pt x="2268" y="1253"/>
                  <a:pt x="2281" y="1280"/>
                </a:cubicBezTo>
                <a:cubicBezTo>
                  <a:pt x="2287" y="1292"/>
                  <a:pt x="2298" y="1302"/>
                  <a:pt x="2310" y="1307"/>
                </a:cubicBezTo>
                <a:cubicBezTo>
                  <a:pt x="2274" y="1406"/>
                  <a:pt x="2274" y="1406"/>
                  <a:pt x="2274" y="1406"/>
                </a:cubicBezTo>
                <a:cubicBezTo>
                  <a:pt x="1987" y="1543"/>
                  <a:pt x="1987" y="1543"/>
                  <a:pt x="1987" y="1543"/>
                </a:cubicBezTo>
                <a:cubicBezTo>
                  <a:pt x="2003" y="1543"/>
                  <a:pt x="2003" y="1543"/>
                  <a:pt x="2003" y="1543"/>
                </a:cubicBezTo>
                <a:cubicBezTo>
                  <a:pt x="2280" y="1411"/>
                  <a:pt x="2280" y="1411"/>
                  <a:pt x="2280" y="1411"/>
                </a:cubicBezTo>
                <a:lnTo>
                  <a:pt x="2317" y="1309"/>
                </a:lnTo>
                <a:close/>
                <a:moveTo>
                  <a:pt x="2287" y="1277"/>
                </a:moveTo>
                <a:cubicBezTo>
                  <a:pt x="2276" y="1253"/>
                  <a:pt x="2286" y="1224"/>
                  <a:pt x="2310" y="1213"/>
                </a:cubicBezTo>
                <a:cubicBezTo>
                  <a:pt x="2316" y="1210"/>
                  <a:pt x="2323" y="1208"/>
                  <a:pt x="2330" y="1208"/>
                </a:cubicBezTo>
                <a:cubicBezTo>
                  <a:pt x="2349" y="1208"/>
                  <a:pt x="2366" y="1219"/>
                  <a:pt x="2374" y="1236"/>
                </a:cubicBezTo>
                <a:cubicBezTo>
                  <a:pt x="2385" y="1259"/>
                  <a:pt x="2375" y="1288"/>
                  <a:pt x="2351" y="1300"/>
                </a:cubicBezTo>
                <a:cubicBezTo>
                  <a:pt x="2345" y="1303"/>
                  <a:pt x="2338" y="1304"/>
                  <a:pt x="2331" y="1304"/>
                </a:cubicBezTo>
                <a:cubicBezTo>
                  <a:pt x="2312" y="1304"/>
                  <a:pt x="2295" y="1294"/>
                  <a:pt x="2287" y="1277"/>
                </a:cubicBezTo>
                <a:close/>
                <a:moveTo>
                  <a:pt x="4208" y="1441"/>
                </a:moveTo>
                <a:cubicBezTo>
                  <a:pt x="4202" y="1441"/>
                  <a:pt x="4197" y="1442"/>
                  <a:pt x="4193" y="1444"/>
                </a:cubicBezTo>
                <a:cubicBezTo>
                  <a:pt x="4175" y="1452"/>
                  <a:pt x="4168" y="1473"/>
                  <a:pt x="4176" y="1491"/>
                </a:cubicBezTo>
                <a:cubicBezTo>
                  <a:pt x="4176" y="1491"/>
                  <a:pt x="4177" y="1492"/>
                  <a:pt x="4177" y="1493"/>
                </a:cubicBezTo>
                <a:cubicBezTo>
                  <a:pt x="4096" y="1532"/>
                  <a:pt x="4096" y="1532"/>
                  <a:pt x="4096" y="1532"/>
                </a:cubicBezTo>
                <a:cubicBezTo>
                  <a:pt x="4092" y="1543"/>
                  <a:pt x="4092" y="1543"/>
                  <a:pt x="4092" y="1543"/>
                </a:cubicBezTo>
                <a:cubicBezTo>
                  <a:pt x="4099" y="1543"/>
                  <a:pt x="4099" y="1543"/>
                  <a:pt x="4099" y="1543"/>
                </a:cubicBezTo>
                <a:cubicBezTo>
                  <a:pt x="4102" y="1536"/>
                  <a:pt x="4102" y="1536"/>
                  <a:pt x="4102" y="1536"/>
                </a:cubicBezTo>
                <a:cubicBezTo>
                  <a:pt x="4181" y="1498"/>
                  <a:pt x="4181" y="1498"/>
                  <a:pt x="4181" y="1498"/>
                </a:cubicBezTo>
                <a:cubicBezTo>
                  <a:pt x="4188" y="1506"/>
                  <a:pt x="4197" y="1511"/>
                  <a:pt x="4208" y="1511"/>
                </a:cubicBezTo>
                <a:cubicBezTo>
                  <a:pt x="4213" y="1511"/>
                  <a:pt x="4218" y="1510"/>
                  <a:pt x="4223" y="1507"/>
                </a:cubicBezTo>
                <a:cubicBezTo>
                  <a:pt x="4240" y="1499"/>
                  <a:pt x="4248" y="1478"/>
                  <a:pt x="4239" y="1461"/>
                </a:cubicBezTo>
                <a:cubicBezTo>
                  <a:pt x="4234" y="1448"/>
                  <a:pt x="4221" y="1441"/>
                  <a:pt x="4208" y="1441"/>
                </a:cubicBezTo>
                <a:close/>
                <a:moveTo>
                  <a:pt x="4220" y="1501"/>
                </a:moveTo>
                <a:cubicBezTo>
                  <a:pt x="4216" y="1503"/>
                  <a:pt x="4212" y="1504"/>
                  <a:pt x="4208" y="1504"/>
                </a:cubicBezTo>
                <a:cubicBezTo>
                  <a:pt x="4197" y="1504"/>
                  <a:pt x="4187" y="1498"/>
                  <a:pt x="4182" y="1488"/>
                </a:cubicBezTo>
                <a:cubicBezTo>
                  <a:pt x="4176" y="1474"/>
                  <a:pt x="4182" y="1457"/>
                  <a:pt x="4196" y="1450"/>
                </a:cubicBezTo>
                <a:cubicBezTo>
                  <a:pt x="4199" y="1448"/>
                  <a:pt x="4203" y="1447"/>
                  <a:pt x="4208" y="1447"/>
                </a:cubicBezTo>
                <a:cubicBezTo>
                  <a:pt x="4219" y="1447"/>
                  <a:pt x="4229" y="1454"/>
                  <a:pt x="4233" y="1464"/>
                </a:cubicBezTo>
                <a:cubicBezTo>
                  <a:pt x="4240" y="1478"/>
                  <a:pt x="4234" y="1494"/>
                  <a:pt x="4220" y="1501"/>
                </a:cubicBezTo>
                <a:close/>
                <a:moveTo>
                  <a:pt x="4661" y="1139"/>
                </a:moveTo>
                <a:cubicBezTo>
                  <a:pt x="4738" y="1102"/>
                  <a:pt x="4738" y="1102"/>
                  <a:pt x="4738" y="1102"/>
                </a:cubicBezTo>
                <a:cubicBezTo>
                  <a:pt x="4745" y="1110"/>
                  <a:pt x="4754" y="1114"/>
                  <a:pt x="4765" y="1114"/>
                </a:cubicBezTo>
                <a:cubicBezTo>
                  <a:pt x="4770" y="1114"/>
                  <a:pt x="4775" y="1113"/>
                  <a:pt x="4780" y="1111"/>
                </a:cubicBezTo>
                <a:cubicBezTo>
                  <a:pt x="4794" y="1104"/>
                  <a:pt x="4802" y="1088"/>
                  <a:pt x="4799" y="1073"/>
                </a:cubicBezTo>
                <a:cubicBezTo>
                  <a:pt x="4885" y="1032"/>
                  <a:pt x="4885" y="1032"/>
                  <a:pt x="4885" y="1032"/>
                </a:cubicBezTo>
                <a:cubicBezTo>
                  <a:pt x="4916" y="935"/>
                  <a:pt x="4916" y="935"/>
                  <a:pt x="4916" y="935"/>
                </a:cubicBezTo>
                <a:cubicBezTo>
                  <a:pt x="4987" y="902"/>
                  <a:pt x="4987" y="902"/>
                  <a:pt x="4987" y="902"/>
                </a:cubicBezTo>
                <a:cubicBezTo>
                  <a:pt x="4994" y="912"/>
                  <a:pt x="5005" y="919"/>
                  <a:pt x="5017" y="919"/>
                </a:cubicBezTo>
                <a:cubicBezTo>
                  <a:pt x="5023" y="919"/>
                  <a:pt x="5028" y="918"/>
                  <a:pt x="5032" y="915"/>
                </a:cubicBezTo>
                <a:cubicBezTo>
                  <a:pt x="5050" y="907"/>
                  <a:pt x="5057" y="886"/>
                  <a:pt x="5049" y="868"/>
                </a:cubicBezTo>
                <a:cubicBezTo>
                  <a:pt x="5043" y="856"/>
                  <a:pt x="5031" y="849"/>
                  <a:pt x="5017" y="849"/>
                </a:cubicBezTo>
                <a:cubicBezTo>
                  <a:pt x="5012" y="849"/>
                  <a:pt x="5007" y="850"/>
                  <a:pt x="5002" y="852"/>
                </a:cubicBezTo>
                <a:cubicBezTo>
                  <a:pt x="4994" y="856"/>
                  <a:pt x="4987" y="863"/>
                  <a:pt x="4984" y="872"/>
                </a:cubicBezTo>
                <a:cubicBezTo>
                  <a:pt x="4982" y="880"/>
                  <a:pt x="4982" y="888"/>
                  <a:pt x="4984" y="896"/>
                </a:cubicBezTo>
                <a:cubicBezTo>
                  <a:pt x="4910" y="930"/>
                  <a:pt x="4910" y="930"/>
                  <a:pt x="4910" y="930"/>
                </a:cubicBezTo>
                <a:cubicBezTo>
                  <a:pt x="4879" y="1027"/>
                  <a:pt x="4879" y="1027"/>
                  <a:pt x="4879" y="1027"/>
                </a:cubicBezTo>
                <a:cubicBezTo>
                  <a:pt x="4797" y="1066"/>
                  <a:pt x="4797" y="1066"/>
                  <a:pt x="4797" y="1066"/>
                </a:cubicBezTo>
                <a:cubicBezTo>
                  <a:pt x="4797" y="1066"/>
                  <a:pt x="4797" y="1065"/>
                  <a:pt x="4796" y="1064"/>
                </a:cubicBezTo>
                <a:cubicBezTo>
                  <a:pt x="4791" y="1052"/>
                  <a:pt x="4778" y="1044"/>
                  <a:pt x="4765" y="1044"/>
                </a:cubicBezTo>
                <a:cubicBezTo>
                  <a:pt x="4759" y="1044"/>
                  <a:pt x="4754" y="1045"/>
                  <a:pt x="4750" y="1048"/>
                </a:cubicBezTo>
                <a:cubicBezTo>
                  <a:pt x="4732" y="1056"/>
                  <a:pt x="4725" y="1077"/>
                  <a:pt x="4733" y="1094"/>
                </a:cubicBezTo>
                <a:cubicBezTo>
                  <a:pt x="4733" y="1095"/>
                  <a:pt x="4734" y="1096"/>
                  <a:pt x="4734" y="1096"/>
                </a:cubicBezTo>
                <a:cubicBezTo>
                  <a:pt x="4661" y="1131"/>
                  <a:pt x="4661" y="1131"/>
                  <a:pt x="4661" y="1131"/>
                </a:cubicBezTo>
                <a:cubicBezTo>
                  <a:pt x="4582" y="1101"/>
                  <a:pt x="4582" y="1101"/>
                  <a:pt x="4582" y="1101"/>
                </a:cubicBezTo>
                <a:cubicBezTo>
                  <a:pt x="4284" y="1244"/>
                  <a:pt x="4284" y="1244"/>
                  <a:pt x="4284" y="1244"/>
                </a:cubicBezTo>
                <a:cubicBezTo>
                  <a:pt x="4210" y="1219"/>
                  <a:pt x="4210" y="1219"/>
                  <a:pt x="4210" y="1219"/>
                </a:cubicBezTo>
                <a:cubicBezTo>
                  <a:pt x="4086" y="1278"/>
                  <a:pt x="4086" y="1278"/>
                  <a:pt x="4086" y="1278"/>
                </a:cubicBezTo>
                <a:cubicBezTo>
                  <a:pt x="3989" y="1241"/>
                  <a:pt x="3989" y="1241"/>
                  <a:pt x="3989" y="1241"/>
                </a:cubicBezTo>
                <a:cubicBezTo>
                  <a:pt x="3787" y="1338"/>
                  <a:pt x="3787" y="1338"/>
                  <a:pt x="3787" y="1338"/>
                </a:cubicBezTo>
                <a:cubicBezTo>
                  <a:pt x="3724" y="1315"/>
                  <a:pt x="3724" y="1315"/>
                  <a:pt x="3724" y="1315"/>
                </a:cubicBezTo>
                <a:cubicBezTo>
                  <a:pt x="3635" y="1358"/>
                  <a:pt x="3635" y="1358"/>
                  <a:pt x="3635" y="1358"/>
                </a:cubicBezTo>
                <a:cubicBezTo>
                  <a:pt x="3628" y="1348"/>
                  <a:pt x="3617" y="1342"/>
                  <a:pt x="3605" y="1342"/>
                </a:cubicBezTo>
                <a:cubicBezTo>
                  <a:pt x="3600" y="1342"/>
                  <a:pt x="3595" y="1343"/>
                  <a:pt x="3590" y="1345"/>
                </a:cubicBezTo>
                <a:cubicBezTo>
                  <a:pt x="3574" y="1353"/>
                  <a:pt x="3567" y="1371"/>
                  <a:pt x="3572" y="1388"/>
                </a:cubicBezTo>
                <a:cubicBezTo>
                  <a:pt x="3247" y="1543"/>
                  <a:pt x="3247" y="1543"/>
                  <a:pt x="3247" y="1543"/>
                </a:cubicBezTo>
                <a:cubicBezTo>
                  <a:pt x="3263" y="1543"/>
                  <a:pt x="3263" y="1543"/>
                  <a:pt x="3263" y="1543"/>
                </a:cubicBezTo>
                <a:cubicBezTo>
                  <a:pt x="3575" y="1394"/>
                  <a:pt x="3575" y="1394"/>
                  <a:pt x="3575" y="1394"/>
                </a:cubicBezTo>
                <a:cubicBezTo>
                  <a:pt x="3581" y="1405"/>
                  <a:pt x="3593" y="1412"/>
                  <a:pt x="3605" y="1412"/>
                </a:cubicBezTo>
                <a:cubicBezTo>
                  <a:pt x="3611" y="1412"/>
                  <a:pt x="3616" y="1411"/>
                  <a:pt x="3620" y="1409"/>
                </a:cubicBezTo>
                <a:cubicBezTo>
                  <a:pt x="3629" y="1405"/>
                  <a:pt x="3635" y="1397"/>
                  <a:pt x="3638" y="1389"/>
                </a:cubicBezTo>
                <a:cubicBezTo>
                  <a:pt x="3641" y="1381"/>
                  <a:pt x="3641" y="1372"/>
                  <a:pt x="3638" y="1364"/>
                </a:cubicBezTo>
                <a:cubicBezTo>
                  <a:pt x="3724" y="1323"/>
                  <a:pt x="3724" y="1323"/>
                  <a:pt x="3724" y="1323"/>
                </a:cubicBezTo>
                <a:cubicBezTo>
                  <a:pt x="3788" y="1345"/>
                  <a:pt x="3788" y="1345"/>
                  <a:pt x="3788" y="1345"/>
                </a:cubicBezTo>
                <a:cubicBezTo>
                  <a:pt x="3990" y="1249"/>
                  <a:pt x="3990" y="1249"/>
                  <a:pt x="3990" y="1249"/>
                </a:cubicBezTo>
                <a:cubicBezTo>
                  <a:pt x="4086" y="1285"/>
                  <a:pt x="4086" y="1285"/>
                  <a:pt x="4086" y="1285"/>
                </a:cubicBezTo>
                <a:cubicBezTo>
                  <a:pt x="4210" y="1226"/>
                  <a:pt x="4210" y="1226"/>
                  <a:pt x="4210" y="1226"/>
                </a:cubicBezTo>
                <a:cubicBezTo>
                  <a:pt x="4284" y="1251"/>
                  <a:pt x="4284" y="1251"/>
                  <a:pt x="4284" y="1251"/>
                </a:cubicBezTo>
                <a:cubicBezTo>
                  <a:pt x="4582" y="1109"/>
                  <a:pt x="4582" y="1109"/>
                  <a:pt x="4582" y="1109"/>
                </a:cubicBezTo>
                <a:lnTo>
                  <a:pt x="4661" y="1139"/>
                </a:lnTo>
                <a:close/>
                <a:moveTo>
                  <a:pt x="4991" y="874"/>
                </a:moveTo>
                <a:cubicBezTo>
                  <a:pt x="4993" y="867"/>
                  <a:pt x="4998" y="861"/>
                  <a:pt x="5005" y="858"/>
                </a:cubicBezTo>
                <a:cubicBezTo>
                  <a:pt x="5009" y="856"/>
                  <a:pt x="5013" y="855"/>
                  <a:pt x="5017" y="855"/>
                </a:cubicBezTo>
                <a:cubicBezTo>
                  <a:pt x="5028" y="855"/>
                  <a:pt x="5038" y="862"/>
                  <a:pt x="5043" y="871"/>
                </a:cubicBezTo>
                <a:cubicBezTo>
                  <a:pt x="5050" y="885"/>
                  <a:pt x="5044" y="902"/>
                  <a:pt x="5030" y="909"/>
                </a:cubicBezTo>
                <a:cubicBezTo>
                  <a:pt x="5026" y="911"/>
                  <a:pt x="5022" y="912"/>
                  <a:pt x="5017" y="912"/>
                </a:cubicBezTo>
                <a:cubicBezTo>
                  <a:pt x="5007" y="912"/>
                  <a:pt x="4997" y="906"/>
                  <a:pt x="4992" y="896"/>
                </a:cubicBezTo>
                <a:cubicBezTo>
                  <a:pt x="4989" y="889"/>
                  <a:pt x="4988" y="881"/>
                  <a:pt x="4991" y="874"/>
                </a:cubicBezTo>
                <a:close/>
                <a:moveTo>
                  <a:pt x="4753" y="1054"/>
                </a:moveTo>
                <a:cubicBezTo>
                  <a:pt x="4756" y="1052"/>
                  <a:pt x="4760" y="1051"/>
                  <a:pt x="4765" y="1051"/>
                </a:cubicBezTo>
                <a:cubicBezTo>
                  <a:pt x="4776" y="1051"/>
                  <a:pt x="4786" y="1057"/>
                  <a:pt x="4790" y="1067"/>
                </a:cubicBezTo>
                <a:cubicBezTo>
                  <a:pt x="4797" y="1081"/>
                  <a:pt x="4791" y="1098"/>
                  <a:pt x="4777" y="1105"/>
                </a:cubicBezTo>
                <a:cubicBezTo>
                  <a:pt x="4773" y="1107"/>
                  <a:pt x="4769" y="1108"/>
                  <a:pt x="4765" y="1108"/>
                </a:cubicBezTo>
                <a:cubicBezTo>
                  <a:pt x="4754" y="1108"/>
                  <a:pt x="4744" y="1101"/>
                  <a:pt x="4739" y="1092"/>
                </a:cubicBezTo>
                <a:cubicBezTo>
                  <a:pt x="4733" y="1077"/>
                  <a:pt x="4739" y="1061"/>
                  <a:pt x="4753" y="1054"/>
                </a:cubicBezTo>
                <a:close/>
                <a:moveTo>
                  <a:pt x="3632" y="1386"/>
                </a:moveTo>
                <a:cubicBezTo>
                  <a:pt x="3630" y="1393"/>
                  <a:pt x="3624" y="1399"/>
                  <a:pt x="3618" y="1402"/>
                </a:cubicBezTo>
                <a:cubicBezTo>
                  <a:pt x="3614" y="1404"/>
                  <a:pt x="3610" y="1405"/>
                  <a:pt x="3605" y="1405"/>
                </a:cubicBezTo>
                <a:cubicBezTo>
                  <a:pt x="3595" y="1405"/>
                  <a:pt x="3585" y="1399"/>
                  <a:pt x="3580" y="1389"/>
                </a:cubicBezTo>
                <a:cubicBezTo>
                  <a:pt x="3573" y="1375"/>
                  <a:pt x="3579" y="1358"/>
                  <a:pt x="3593" y="1351"/>
                </a:cubicBezTo>
                <a:cubicBezTo>
                  <a:pt x="3597" y="1350"/>
                  <a:pt x="3601" y="1349"/>
                  <a:pt x="3605" y="1349"/>
                </a:cubicBezTo>
                <a:cubicBezTo>
                  <a:pt x="3616" y="1349"/>
                  <a:pt x="3626" y="1355"/>
                  <a:pt x="3631" y="1365"/>
                </a:cubicBezTo>
                <a:cubicBezTo>
                  <a:pt x="3634" y="1372"/>
                  <a:pt x="3635" y="1379"/>
                  <a:pt x="3632" y="1386"/>
                </a:cubicBezTo>
                <a:close/>
                <a:moveTo>
                  <a:pt x="1846" y="1455"/>
                </a:moveTo>
                <a:cubicBezTo>
                  <a:pt x="1845" y="1461"/>
                  <a:pt x="1846" y="1466"/>
                  <a:pt x="1849" y="1471"/>
                </a:cubicBezTo>
                <a:cubicBezTo>
                  <a:pt x="1856" y="1487"/>
                  <a:pt x="1875" y="1494"/>
                  <a:pt x="1891" y="1486"/>
                </a:cubicBezTo>
                <a:cubicBezTo>
                  <a:pt x="1907" y="1479"/>
                  <a:pt x="1913" y="1460"/>
                  <a:pt x="1906" y="1444"/>
                </a:cubicBezTo>
                <a:cubicBezTo>
                  <a:pt x="1898" y="1428"/>
                  <a:pt x="1879" y="1421"/>
                  <a:pt x="1864" y="1429"/>
                </a:cubicBezTo>
                <a:cubicBezTo>
                  <a:pt x="1855" y="1433"/>
                  <a:pt x="1849" y="1440"/>
                  <a:pt x="1847" y="1449"/>
                </a:cubicBezTo>
                <a:cubicBezTo>
                  <a:pt x="1679" y="1389"/>
                  <a:pt x="1679" y="1389"/>
                  <a:pt x="1679" y="1389"/>
                </a:cubicBezTo>
                <a:cubicBezTo>
                  <a:pt x="1357" y="1543"/>
                  <a:pt x="1357" y="1543"/>
                  <a:pt x="1357" y="1543"/>
                </a:cubicBezTo>
                <a:cubicBezTo>
                  <a:pt x="1372" y="1543"/>
                  <a:pt x="1372" y="1543"/>
                  <a:pt x="1372" y="1543"/>
                </a:cubicBezTo>
                <a:cubicBezTo>
                  <a:pt x="1680" y="1396"/>
                  <a:pt x="1680" y="1396"/>
                  <a:pt x="1680" y="1396"/>
                </a:cubicBezTo>
                <a:lnTo>
                  <a:pt x="1846" y="1455"/>
                </a:lnTo>
                <a:close/>
                <a:moveTo>
                  <a:pt x="4211" y="1312"/>
                </a:moveTo>
                <a:cubicBezTo>
                  <a:pt x="4195" y="1319"/>
                  <a:pt x="4188" y="1338"/>
                  <a:pt x="4196" y="1354"/>
                </a:cubicBezTo>
                <a:cubicBezTo>
                  <a:pt x="4203" y="1370"/>
                  <a:pt x="4222" y="1376"/>
                  <a:pt x="4238" y="1369"/>
                </a:cubicBezTo>
                <a:cubicBezTo>
                  <a:pt x="4254" y="1361"/>
                  <a:pt x="4260" y="1342"/>
                  <a:pt x="4253" y="1327"/>
                </a:cubicBezTo>
                <a:cubicBezTo>
                  <a:pt x="4245" y="1311"/>
                  <a:pt x="4227" y="1304"/>
                  <a:pt x="4211" y="1312"/>
                </a:cubicBezTo>
                <a:close/>
                <a:moveTo>
                  <a:pt x="4224" y="1285"/>
                </a:moveTo>
                <a:cubicBezTo>
                  <a:pt x="4216" y="1285"/>
                  <a:pt x="4208" y="1287"/>
                  <a:pt x="4201" y="1291"/>
                </a:cubicBezTo>
                <a:cubicBezTo>
                  <a:pt x="4179" y="1301"/>
                  <a:pt x="4168" y="1323"/>
                  <a:pt x="4170" y="1346"/>
                </a:cubicBezTo>
                <a:cubicBezTo>
                  <a:pt x="4061" y="1398"/>
                  <a:pt x="4061" y="1398"/>
                  <a:pt x="4061" y="1398"/>
                </a:cubicBezTo>
                <a:cubicBezTo>
                  <a:pt x="4012" y="1543"/>
                  <a:pt x="4012" y="1543"/>
                  <a:pt x="4012" y="1543"/>
                </a:cubicBezTo>
                <a:cubicBezTo>
                  <a:pt x="4019" y="1543"/>
                  <a:pt x="4019" y="1543"/>
                  <a:pt x="4019" y="1543"/>
                </a:cubicBezTo>
                <a:cubicBezTo>
                  <a:pt x="4066" y="1402"/>
                  <a:pt x="4066" y="1402"/>
                  <a:pt x="4066" y="1402"/>
                </a:cubicBezTo>
                <a:cubicBezTo>
                  <a:pt x="4171" y="1353"/>
                  <a:pt x="4171" y="1353"/>
                  <a:pt x="4171" y="1353"/>
                </a:cubicBezTo>
                <a:cubicBezTo>
                  <a:pt x="4172" y="1356"/>
                  <a:pt x="4173" y="1360"/>
                  <a:pt x="4175" y="1364"/>
                </a:cubicBezTo>
                <a:cubicBezTo>
                  <a:pt x="4177" y="1369"/>
                  <a:pt x="4180" y="1373"/>
                  <a:pt x="4183" y="1377"/>
                </a:cubicBezTo>
                <a:cubicBezTo>
                  <a:pt x="4085" y="1424"/>
                  <a:pt x="4085" y="1424"/>
                  <a:pt x="4085" y="1424"/>
                </a:cubicBezTo>
                <a:cubicBezTo>
                  <a:pt x="4045" y="1543"/>
                  <a:pt x="4045" y="1543"/>
                  <a:pt x="4045" y="1543"/>
                </a:cubicBezTo>
                <a:cubicBezTo>
                  <a:pt x="4052" y="1543"/>
                  <a:pt x="4052" y="1543"/>
                  <a:pt x="4052" y="1543"/>
                </a:cubicBezTo>
                <a:cubicBezTo>
                  <a:pt x="4090" y="1429"/>
                  <a:pt x="4090" y="1429"/>
                  <a:pt x="4090" y="1429"/>
                </a:cubicBezTo>
                <a:cubicBezTo>
                  <a:pt x="4189" y="1382"/>
                  <a:pt x="4189" y="1382"/>
                  <a:pt x="4189" y="1382"/>
                </a:cubicBezTo>
                <a:cubicBezTo>
                  <a:pt x="4198" y="1390"/>
                  <a:pt x="4211" y="1395"/>
                  <a:pt x="4224" y="1395"/>
                </a:cubicBezTo>
                <a:cubicBezTo>
                  <a:pt x="4233" y="1395"/>
                  <a:pt x="4241" y="1393"/>
                  <a:pt x="4248" y="1390"/>
                </a:cubicBezTo>
                <a:cubicBezTo>
                  <a:pt x="4261" y="1383"/>
                  <a:pt x="4271" y="1372"/>
                  <a:pt x="4276" y="1358"/>
                </a:cubicBezTo>
                <a:cubicBezTo>
                  <a:pt x="4281" y="1345"/>
                  <a:pt x="4280" y="1330"/>
                  <a:pt x="4274" y="1316"/>
                </a:cubicBezTo>
                <a:cubicBezTo>
                  <a:pt x="4265" y="1298"/>
                  <a:pt x="4245" y="1285"/>
                  <a:pt x="4224" y="1285"/>
                </a:cubicBezTo>
                <a:close/>
                <a:moveTo>
                  <a:pt x="4270" y="1356"/>
                </a:moveTo>
                <a:cubicBezTo>
                  <a:pt x="4265" y="1368"/>
                  <a:pt x="4257" y="1378"/>
                  <a:pt x="4245" y="1384"/>
                </a:cubicBezTo>
                <a:cubicBezTo>
                  <a:pt x="4239" y="1387"/>
                  <a:pt x="4232" y="1388"/>
                  <a:pt x="4224" y="1388"/>
                </a:cubicBezTo>
                <a:cubicBezTo>
                  <a:pt x="4206" y="1388"/>
                  <a:pt x="4189" y="1378"/>
                  <a:pt x="4181" y="1361"/>
                </a:cubicBezTo>
                <a:cubicBezTo>
                  <a:pt x="4170" y="1337"/>
                  <a:pt x="4180" y="1308"/>
                  <a:pt x="4204" y="1297"/>
                </a:cubicBezTo>
                <a:cubicBezTo>
                  <a:pt x="4210" y="1294"/>
                  <a:pt x="4217" y="1292"/>
                  <a:pt x="4224" y="1292"/>
                </a:cubicBezTo>
                <a:cubicBezTo>
                  <a:pt x="4243" y="1292"/>
                  <a:pt x="4260" y="1303"/>
                  <a:pt x="4268" y="1319"/>
                </a:cubicBezTo>
                <a:cubicBezTo>
                  <a:pt x="4273" y="1331"/>
                  <a:pt x="4274" y="1344"/>
                  <a:pt x="4270" y="1356"/>
                </a:cubicBezTo>
                <a:close/>
                <a:moveTo>
                  <a:pt x="2145" y="1445"/>
                </a:moveTo>
                <a:cubicBezTo>
                  <a:pt x="2168" y="1382"/>
                  <a:pt x="2168" y="1382"/>
                  <a:pt x="2168" y="1382"/>
                </a:cubicBezTo>
                <a:cubicBezTo>
                  <a:pt x="2169" y="1382"/>
                  <a:pt x="2170" y="1383"/>
                  <a:pt x="2171" y="1383"/>
                </a:cubicBezTo>
                <a:cubicBezTo>
                  <a:pt x="2176" y="1383"/>
                  <a:pt x="2181" y="1381"/>
                  <a:pt x="2186" y="1379"/>
                </a:cubicBezTo>
                <a:cubicBezTo>
                  <a:pt x="2203" y="1371"/>
                  <a:pt x="2211" y="1350"/>
                  <a:pt x="2203" y="1332"/>
                </a:cubicBezTo>
                <a:cubicBezTo>
                  <a:pt x="2197" y="1320"/>
                  <a:pt x="2184" y="1312"/>
                  <a:pt x="2171" y="1312"/>
                </a:cubicBezTo>
                <a:cubicBezTo>
                  <a:pt x="2166" y="1312"/>
                  <a:pt x="2161" y="1314"/>
                  <a:pt x="2156" y="1316"/>
                </a:cubicBezTo>
                <a:cubicBezTo>
                  <a:pt x="2138" y="1324"/>
                  <a:pt x="2131" y="1345"/>
                  <a:pt x="2139" y="1363"/>
                </a:cubicBezTo>
                <a:cubicBezTo>
                  <a:pt x="2144" y="1372"/>
                  <a:pt x="2152" y="1379"/>
                  <a:pt x="2162" y="1381"/>
                </a:cubicBezTo>
                <a:cubicBezTo>
                  <a:pt x="2140" y="1440"/>
                  <a:pt x="2140" y="1440"/>
                  <a:pt x="2140" y="1440"/>
                </a:cubicBezTo>
                <a:cubicBezTo>
                  <a:pt x="1924" y="1543"/>
                  <a:pt x="1924" y="1543"/>
                  <a:pt x="1924" y="1543"/>
                </a:cubicBezTo>
                <a:cubicBezTo>
                  <a:pt x="1940" y="1543"/>
                  <a:pt x="1940" y="1543"/>
                  <a:pt x="1940" y="1543"/>
                </a:cubicBezTo>
                <a:cubicBezTo>
                  <a:pt x="2144" y="1446"/>
                  <a:pt x="2144" y="1446"/>
                  <a:pt x="2144" y="1446"/>
                </a:cubicBezTo>
                <a:lnTo>
                  <a:pt x="2145" y="1445"/>
                </a:lnTo>
                <a:close/>
                <a:moveTo>
                  <a:pt x="2145" y="1360"/>
                </a:moveTo>
                <a:cubicBezTo>
                  <a:pt x="2139" y="1346"/>
                  <a:pt x="2145" y="1329"/>
                  <a:pt x="2159" y="1322"/>
                </a:cubicBezTo>
                <a:cubicBezTo>
                  <a:pt x="2163" y="1320"/>
                  <a:pt x="2167" y="1319"/>
                  <a:pt x="2171" y="1319"/>
                </a:cubicBezTo>
                <a:cubicBezTo>
                  <a:pt x="2182" y="1319"/>
                  <a:pt x="2192" y="1326"/>
                  <a:pt x="2196" y="1335"/>
                </a:cubicBezTo>
                <a:cubicBezTo>
                  <a:pt x="2203" y="1349"/>
                  <a:pt x="2197" y="1366"/>
                  <a:pt x="2183" y="1373"/>
                </a:cubicBezTo>
                <a:cubicBezTo>
                  <a:pt x="2179" y="1375"/>
                  <a:pt x="2175" y="1376"/>
                  <a:pt x="2171" y="1376"/>
                </a:cubicBezTo>
                <a:cubicBezTo>
                  <a:pt x="2160" y="1376"/>
                  <a:pt x="2150" y="1370"/>
                  <a:pt x="2145" y="1360"/>
                </a:cubicBezTo>
                <a:close/>
                <a:moveTo>
                  <a:pt x="4706" y="1499"/>
                </a:moveTo>
                <a:cubicBezTo>
                  <a:pt x="4691" y="1475"/>
                  <a:pt x="4691" y="1475"/>
                  <a:pt x="4691" y="1475"/>
                </a:cubicBezTo>
                <a:cubicBezTo>
                  <a:pt x="4706" y="1466"/>
                  <a:pt x="4712" y="1446"/>
                  <a:pt x="4704" y="1430"/>
                </a:cubicBezTo>
                <a:cubicBezTo>
                  <a:pt x="4698" y="1418"/>
                  <a:pt x="4686" y="1410"/>
                  <a:pt x="4672" y="1410"/>
                </a:cubicBezTo>
                <a:cubicBezTo>
                  <a:pt x="4667" y="1410"/>
                  <a:pt x="4662" y="1411"/>
                  <a:pt x="4657" y="1414"/>
                </a:cubicBezTo>
                <a:cubicBezTo>
                  <a:pt x="4640" y="1422"/>
                  <a:pt x="4632" y="1443"/>
                  <a:pt x="4641" y="1460"/>
                </a:cubicBezTo>
                <a:cubicBezTo>
                  <a:pt x="4646" y="1472"/>
                  <a:pt x="4659" y="1480"/>
                  <a:pt x="4672" y="1480"/>
                </a:cubicBezTo>
                <a:cubicBezTo>
                  <a:pt x="4676" y="1480"/>
                  <a:pt x="4681" y="1480"/>
                  <a:pt x="4685" y="1478"/>
                </a:cubicBezTo>
                <a:cubicBezTo>
                  <a:pt x="4698" y="1500"/>
                  <a:pt x="4698" y="1500"/>
                  <a:pt x="4698" y="1500"/>
                </a:cubicBezTo>
                <a:cubicBezTo>
                  <a:pt x="4683" y="1543"/>
                  <a:pt x="4683" y="1543"/>
                  <a:pt x="4683" y="1543"/>
                </a:cubicBezTo>
                <a:cubicBezTo>
                  <a:pt x="4690" y="1543"/>
                  <a:pt x="4690" y="1543"/>
                  <a:pt x="4690" y="1543"/>
                </a:cubicBezTo>
                <a:cubicBezTo>
                  <a:pt x="4705" y="1501"/>
                  <a:pt x="4705" y="1501"/>
                  <a:pt x="4705" y="1501"/>
                </a:cubicBezTo>
                <a:lnTo>
                  <a:pt x="4706" y="1499"/>
                </a:lnTo>
                <a:close/>
                <a:moveTo>
                  <a:pt x="4684" y="1471"/>
                </a:moveTo>
                <a:cubicBezTo>
                  <a:pt x="4681" y="1473"/>
                  <a:pt x="4676" y="1474"/>
                  <a:pt x="4672" y="1474"/>
                </a:cubicBezTo>
                <a:cubicBezTo>
                  <a:pt x="4661" y="1474"/>
                  <a:pt x="4651" y="1467"/>
                  <a:pt x="4647" y="1457"/>
                </a:cubicBezTo>
                <a:cubicBezTo>
                  <a:pt x="4640" y="1443"/>
                  <a:pt x="4646" y="1426"/>
                  <a:pt x="4660" y="1420"/>
                </a:cubicBezTo>
                <a:cubicBezTo>
                  <a:pt x="4664" y="1418"/>
                  <a:pt x="4668" y="1417"/>
                  <a:pt x="4672" y="1417"/>
                </a:cubicBezTo>
                <a:cubicBezTo>
                  <a:pt x="4683" y="1417"/>
                  <a:pt x="4693" y="1423"/>
                  <a:pt x="4698" y="1433"/>
                </a:cubicBezTo>
                <a:cubicBezTo>
                  <a:pt x="4704" y="1447"/>
                  <a:pt x="4698" y="1464"/>
                  <a:pt x="4684" y="1471"/>
                </a:cubicBezTo>
                <a:close/>
                <a:moveTo>
                  <a:pt x="4834" y="1355"/>
                </a:moveTo>
                <a:cubicBezTo>
                  <a:pt x="4829" y="1355"/>
                  <a:pt x="4824" y="1357"/>
                  <a:pt x="4819" y="1359"/>
                </a:cubicBezTo>
                <a:cubicBezTo>
                  <a:pt x="4811" y="1363"/>
                  <a:pt x="4804" y="1370"/>
                  <a:pt x="4801" y="1379"/>
                </a:cubicBezTo>
                <a:cubicBezTo>
                  <a:pt x="4798" y="1387"/>
                  <a:pt x="4798" y="1395"/>
                  <a:pt x="4801" y="1402"/>
                </a:cubicBezTo>
                <a:cubicBezTo>
                  <a:pt x="4742" y="1430"/>
                  <a:pt x="4742" y="1430"/>
                  <a:pt x="4742" y="1430"/>
                </a:cubicBezTo>
                <a:cubicBezTo>
                  <a:pt x="4703" y="1543"/>
                  <a:pt x="4703" y="1543"/>
                  <a:pt x="4703" y="1543"/>
                </a:cubicBezTo>
                <a:cubicBezTo>
                  <a:pt x="4710" y="1543"/>
                  <a:pt x="4710" y="1543"/>
                  <a:pt x="4710" y="1543"/>
                </a:cubicBezTo>
                <a:cubicBezTo>
                  <a:pt x="4747" y="1435"/>
                  <a:pt x="4747" y="1435"/>
                  <a:pt x="4747" y="1435"/>
                </a:cubicBezTo>
                <a:cubicBezTo>
                  <a:pt x="4804" y="1409"/>
                  <a:pt x="4804" y="1409"/>
                  <a:pt x="4804" y="1409"/>
                </a:cubicBezTo>
                <a:cubicBezTo>
                  <a:pt x="4810" y="1419"/>
                  <a:pt x="4822" y="1426"/>
                  <a:pt x="4834" y="1426"/>
                </a:cubicBezTo>
                <a:cubicBezTo>
                  <a:pt x="4839" y="1426"/>
                  <a:pt x="4845" y="1424"/>
                  <a:pt x="4849" y="1422"/>
                </a:cubicBezTo>
                <a:cubicBezTo>
                  <a:pt x="4858" y="1418"/>
                  <a:pt x="4864" y="1411"/>
                  <a:pt x="4867" y="1402"/>
                </a:cubicBezTo>
                <a:cubicBezTo>
                  <a:pt x="4870" y="1393"/>
                  <a:pt x="4870" y="1384"/>
                  <a:pt x="4866" y="1375"/>
                </a:cubicBezTo>
                <a:cubicBezTo>
                  <a:pt x="4860" y="1363"/>
                  <a:pt x="4848" y="1355"/>
                  <a:pt x="4834" y="1355"/>
                </a:cubicBezTo>
                <a:close/>
                <a:moveTo>
                  <a:pt x="4861" y="1400"/>
                </a:moveTo>
                <a:cubicBezTo>
                  <a:pt x="4858" y="1407"/>
                  <a:pt x="4853" y="1413"/>
                  <a:pt x="4846" y="1416"/>
                </a:cubicBezTo>
                <a:cubicBezTo>
                  <a:pt x="4843" y="1418"/>
                  <a:pt x="4838" y="1419"/>
                  <a:pt x="4834" y="1419"/>
                </a:cubicBezTo>
                <a:cubicBezTo>
                  <a:pt x="4823" y="1419"/>
                  <a:pt x="4813" y="1412"/>
                  <a:pt x="4809" y="1403"/>
                </a:cubicBezTo>
                <a:cubicBezTo>
                  <a:pt x="4805" y="1396"/>
                  <a:pt x="4805" y="1388"/>
                  <a:pt x="4807" y="1381"/>
                </a:cubicBezTo>
                <a:cubicBezTo>
                  <a:pt x="4810" y="1374"/>
                  <a:pt x="4815" y="1368"/>
                  <a:pt x="4822" y="1365"/>
                </a:cubicBezTo>
                <a:cubicBezTo>
                  <a:pt x="4826" y="1363"/>
                  <a:pt x="4830" y="1362"/>
                  <a:pt x="4834" y="1362"/>
                </a:cubicBezTo>
                <a:cubicBezTo>
                  <a:pt x="4845" y="1362"/>
                  <a:pt x="4855" y="1369"/>
                  <a:pt x="4860" y="1378"/>
                </a:cubicBezTo>
                <a:cubicBezTo>
                  <a:pt x="4863" y="1385"/>
                  <a:pt x="4863" y="1393"/>
                  <a:pt x="4861" y="1400"/>
                </a:cubicBezTo>
                <a:close/>
                <a:moveTo>
                  <a:pt x="2092" y="1414"/>
                </a:moveTo>
                <a:cubicBezTo>
                  <a:pt x="2098" y="1415"/>
                  <a:pt x="2105" y="1414"/>
                  <a:pt x="2111" y="1411"/>
                </a:cubicBezTo>
                <a:cubicBezTo>
                  <a:pt x="2127" y="1404"/>
                  <a:pt x="2133" y="1385"/>
                  <a:pt x="2126" y="1369"/>
                </a:cubicBezTo>
                <a:cubicBezTo>
                  <a:pt x="2118" y="1353"/>
                  <a:pt x="2100" y="1346"/>
                  <a:pt x="2084" y="1354"/>
                </a:cubicBezTo>
                <a:cubicBezTo>
                  <a:pt x="2068" y="1361"/>
                  <a:pt x="2061" y="1380"/>
                  <a:pt x="2069" y="1396"/>
                </a:cubicBezTo>
                <a:cubicBezTo>
                  <a:pt x="2072" y="1404"/>
                  <a:pt x="2079" y="1409"/>
                  <a:pt x="2086" y="1412"/>
                </a:cubicBezTo>
                <a:cubicBezTo>
                  <a:pt x="2078" y="1432"/>
                  <a:pt x="2078" y="1432"/>
                  <a:pt x="2078" y="1432"/>
                </a:cubicBezTo>
                <a:cubicBezTo>
                  <a:pt x="1884" y="1525"/>
                  <a:pt x="1884" y="1525"/>
                  <a:pt x="1884" y="1525"/>
                </a:cubicBezTo>
                <a:cubicBezTo>
                  <a:pt x="1674" y="1452"/>
                  <a:pt x="1674" y="1452"/>
                  <a:pt x="1674" y="1452"/>
                </a:cubicBezTo>
                <a:cubicBezTo>
                  <a:pt x="1483" y="1543"/>
                  <a:pt x="1483" y="1543"/>
                  <a:pt x="1483" y="1543"/>
                </a:cubicBezTo>
                <a:cubicBezTo>
                  <a:pt x="1499" y="1543"/>
                  <a:pt x="1499" y="1543"/>
                  <a:pt x="1499" y="1543"/>
                </a:cubicBezTo>
                <a:cubicBezTo>
                  <a:pt x="1675" y="1459"/>
                  <a:pt x="1675" y="1459"/>
                  <a:pt x="1675" y="1459"/>
                </a:cubicBezTo>
                <a:cubicBezTo>
                  <a:pt x="1883" y="1532"/>
                  <a:pt x="1883" y="1532"/>
                  <a:pt x="1883" y="1532"/>
                </a:cubicBezTo>
                <a:cubicBezTo>
                  <a:pt x="1884" y="1532"/>
                  <a:pt x="1884" y="1532"/>
                  <a:pt x="1884" y="1532"/>
                </a:cubicBezTo>
                <a:cubicBezTo>
                  <a:pt x="2084" y="1437"/>
                  <a:pt x="2084" y="1437"/>
                  <a:pt x="2084" y="1437"/>
                </a:cubicBezTo>
                <a:lnTo>
                  <a:pt x="2092" y="1414"/>
                </a:lnTo>
                <a:close/>
              </a:path>
            </a:pathLst>
          </a:custGeom>
          <a:gradFill>
            <a:gsLst>
              <a:gs pos="100000">
                <a:schemeClr val="tx1"/>
              </a:gs>
              <a:gs pos="0">
                <a:schemeClr val="tx2"/>
              </a:gs>
            </a:gsLst>
            <a:lin ang="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Tree>
    <p:extLst>
      <p:ext uri="{BB962C8B-B14F-4D97-AF65-F5344CB8AC3E}">
        <p14:creationId xmlns:p14="http://schemas.microsoft.com/office/powerpoint/2010/main" val="2836367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75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2355676"/>
            <a:ext cx="8212886" cy="1102519"/>
          </a:xfrm>
        </p:spPr>
        <p:txBody>
          <a:bodyPr lIns="0" rIns="0" anchor="b" anchorCtr="0">
            <a:noAutofit/>
          </a:bodyPr>
          <a:lstStyle>
            <a:lvl1pPr>
              <a:defRPr sz="2800" baseline="0">
                <a:solidFill>
                  <a:schemeClr val="bg1"/>
                </a:solidFill>
                <a:latin typeface="Neo Sans Intel"/>
                <a:cs typeface="Neo Sans Intel"/>
              </a:defRPr>
            </a:lvl1pPr>
          </a:lstStyle>
          <a:p>
            <a:r>
              <a:rPr lang="en-US" dirty="0" err="1" smtClean="0"/>
              <a:t>28pt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3623202"/>
            <a:ext cx="6330212" cy="925360"/>
          </a:xfrm>
        </p:spPr>
        <p:txBody>
          <a:bodyPr lIns="0" rIns="0">
            <a:noAutofit/>
          </a:bodyPr>
          <a:lstStyle>
            <a:lvl1pPr marL="0" indent="0" algn="l">
              <a:buNone/>
              <a:defRPr sz="1200" b="1" baseline="0">
                <a:solidFill>
                  <a:srgbClr val="FFDA00"/>
                </a:solidFill>
                <a:latin typeface="Neo Sans Intel"/>
                <a:cs typeface="Neo Sans Int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12pt</a:t>
            </a:r>
            <a:r>
              <a:rPr lang="en-US" dirty="0" smtClean="0"/>
              <a:t> Intel Clear Bolded Subhead, Date, Etc.</a:t>
            </a:r>
            <a:endParaRPr lang="en-US" dirty="0"/>
          </a:p>
        </p:txBody>
      </p:sp>
      <p:sp>
        <p:nvSpPr>
          <p:cNvPr id="7" name="Rectangle 6"/>
          <p:cNvSpPr/>
          <p:nvPr userDrawn="1"/>
        </p:nvSpPr>
        <p:spPr>
          <a:xfrm>
            <a:off x="455615" y="4813301"/>
            <a:ext cx="1551707" cy="123111"/>
          </a:xfrm>
          <a:prstGeom prst="rect">
            <a:avLst/>
          </a:prstGeom>
        </p:spPr>
        <p:txBody>
          <a:bodyPr wrap="none" lIns="0" tIns="0" rIns="0" bIns="0">
            <a:spAutoFit/>
          </a:bodyPr>
          <a:lstStyle/>
          <a:p>
            <a:pPr algn="l" rtl="0"/>
            <a:r>
              <a:rPr lang="en-US" sz="800" b="0" i="0" u="none" strike="noStrike" kern="1200" baseline="0" dirty="0" smtClean="0">
                <a:solidFill>
                  <a:schemeClr val="accent3"/>
                </a:solidFill>
                <a:latin typeface="Neo Sans Intel"/>
                <a:ea typeface="+mn-ea"/>
                <a:cs typeface="Neo Sans Intel"/>
              </a:rPr>
              <a:t>Intel Confidential — Do Not Forward</a:t>
            </a:r>
          </a:p>
        </p:txBody>
      </p:sp>
      <p:sp>
        <p:nvSpPr>
          <p:cNvPr id="8" name="Freeform 7"/>
          <p:cNvSpPr/>
          <p:nvPr userDrawn="1"/>
        </p:nvSpPr>
        <p:spPr>
          <a:xfrm>
            <a:off x="-7472" y="-10995"/>
            <a:ext cx="9152065" cy="531704"/>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80091 w 9155661"/>
              <a:gd name="connsiteY0" fmla="*/ 2419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80091 w 9155661"/>
              <a:gd name="connsiteY6" fmla="*/ 241917 h 911412"/>
              <a:gd name="connsiteX0" fmla="*/ 3124 w 9155661"/>
              <a:gd name="connsiteY0" fmla="*/ 175940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75940 h 911412"/>
              <a:gd name="connsiteX0" fmla="*/ 3124 w 9155661"/>
              <a:gd name="connsiteY0" fmla="*/ 1466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46617 h 911412"/>
              <a:gd name="connsiteX0" fmla="*/ 3124 w 9151521"/>
              <a:gd name="connsiteY0" fmla="*/ 0 h 764795"/>
              <a:gd name="connsiteX1" fmla="*/ 0 w 9151521"/>
              <a:gd name="connsiteY1" fmla="*/ 763938 h 764795"/>
              <a:gd name="connsiteX2" fmla="*/ 5393765 w 9151521"/>
              <a:gd name="connsiteY2" fmla="*/ 764795 h 764795"/>
              <a:gd name="connsiteX3" fmla="*/ 5909236 w 9151521"/>
              <a:gd name="connsiteY3" fmla="*/ 451030 h 764795"/>
              <a:gd name="connsiteX4" fmla="*/ 9151470 w 9151521"/>
              <a:gd name="connsiteY4" fmla="*/ 448657 h 764795"/>
              <a:gd name="connsiteX5" fmla="*/ 9067698 w 9151521"/>
              <a:gd name="connsiteY5" fmla="*/ 21992 h 764795"/>
              <a:gd name="connsiteX6" fmla="*/ 3124 w 9151521"/>
              <a:gd name="connsiteY6" fmla="*/ 0 h 764795"/>
              <a:gd name="connsiteX0" fmla="*/ 3124 w 9152065"/>
              <a:gd name="connsiteY0" fmla="*/ 0 h 764795"/>
              <a:gd name="connsiteX1" fmla="*/ 0 w 9152065"/>
              <a:gd name="connsiteY1" fmla="*/ 763938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64795"/>
              <a:gd name="connsiteX1" fmla="*/ 0 w 9152065"/>
              <a:gd name="connsiteY1" fmla="*/ 697960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06148"/>
              <a:gd name="connsiteX1" fmla="*/ 0 w 9152065"/>
              <a:gd name="connsiteY1" fmla="*/ 697960 h 706148"/>
              <a:gd name="connsiteX2" fmla="*/ 5476230 w 9152065"/>
              <a:gd name="connsiteY2" fmla="*/ 706148 h 706148"/>
              <a:gd name="connsiteX3" fmla="*/ 5909236 w 9152065"/>
              <a:gd name="connsiteY3" fmla="*/ 451030 h 706148"/>
              <a:gd name="connsiteX4" fmla="*/ 9151470 w 9152065"/>
              <a:gd name="connsiteY4" fmla="*/ 448657 h 706148"/>
              <a:gd name="connsiteX5" fmla="*/ 9150163 w 9152065"/>
              <a:gd name="connsiteY5" fmla="*/ 14661 h 706148"/>
              <a:gd name="connsiteX6" fmla="*/ 3124 w 9152065"/>
              <a:gd name="connsiteY6" fmla="*/ 0 h 706148"/>
              <a:gd name="connsiteX0" fmla="*/ 3124 w 9152065"/>
              <a:gd name="connsiteY0" fmla="*/ 7331 h 713479"/>
              <a:gd name="connsiteX1" fmla="*/ 0 w 9152065"/>
              <a:gd name="connsiteY1" fmla="*/ 705291 h 713479"/>
              <a:gd name="connsiteX2" fmla="*/ 5476230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87226 w 9152065"/>
              <a:gd name="connsiteY2" fmla="*/ 691487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13479"/>
              <a:gd name="connsiteX1" fmla="*/ 0 w 9152065"/>
              <a:gd name="connsiteY1" fmla="*/ 705291 h 713479"/>
              <a:gd name="connsiteX2" fmla="*/ 5470733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70733 w 9152065"/>
              <a:gd name="connsiteY2" fmla="*/ 695319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08939"/>
              <a:gd name="connsiteX1" fmla="*/ 0 w 9152065"/>
              <a:gd name="connsiteY1" fmla="*/ 705291 h 708939"/>
              <a:gd name="connsiteX2" fmla="*/ 5467329 w 9152065"/>
              <a:gd name="connsiteY2" fmla="*/ 708939 h 708939"/>
              <a:gd name="connsiteX3" fmla="*/ 5909236 w 9152065"/>
              <a:gd name="connsiteY3" fmla="*/ 458361 h 708939"/>
              <a:gd name="connsiteX4" fmla="*/ 9151470 w 9152065"/>
              <a:gd name="connsiteY4" fmla="*/ 455988 h 708939"/>
              <a:gd name="connsiteX5" fmla="*/ 9150163 w 9152065"/>
              <a:gd name="connsiteY5" fmla="*/ 0 h 708939"/>
              <a:gd name="connsiteX6" fmla="*/ 3124 w 9152065"/>
              <a:gd name="connsiteY6" fmla="*/ 7331 h 7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2065" h="708939">
                <a:moveTo>
                  <a:pt x="3124" y="7331"/>
                </a:moveTo>
                <a:cubicBezTo>
                  <a:pt x="634" y="308645"/>
                  <a:pt x="2490" y="403977"/>
                  <a:pt x="0" y="705291"/>
                </a:cubicBezTo>
                <a:lnTo>
                  <a:pt x="5467329" y="708939"/>
                </a:lnTo>
                <a:lnTo>
                  <a:pt x="5909236" y="458361"/>
                </a:lnTo>
                <a:lnTo>
                  <a:pt x="9151470" y="455988"/>
                </a:lnTo>
                <a:cubicBezTo>
                  <a:pt x="9153960" y="254282"/>
                  <a:pt x="9147673" y="201706"/>
                  <a:pt x="9150163" y="0"/>
                </a:cubicBezTo>
                <a:lnTo>
                  <a:pt x="3124" y="733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pic>
        <p:nvPicPr>
          <p:cNvPr id="10"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430" y="1223661"/>
            <a:ext cx="1220881"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132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Freeform 9"/>
          <p:cNvSpPr>
            <a:spLocks noEditPoints="1"/>
          </p:cNvSpPr>
          <p:nvPr userDrawn="1"/>
        </p:nvSpPr>
        <p:spPr bwMode="auto">
          <a:xfrm>
            <a:off x="3307960" y="2184545"/>
            <a:ext cx="2528080" cy="774412"/>
          </a:xfrm>
          <a:custGeom>
            <a:avLst/>
            <a:gdLst>
              <a:gd name="T0" fmla="*/ 27 w 425"/>
              <a:gd name="T1" fmla="*/ 126 h 128"/>
              <a:gd name="T2" fmla="*/ 0 w 425"/>
              <a:gd name="T3" fmla="*/ 0 h 128"/>
              <a:gd name="T4" fmla="*/ 170 w 425"/>
              <a:gd name="T5" fmla="*/ 126 h 128"/>
              <a:gd name="T6" fmla="*/ 197 w 425"/>
              <a:gd name="T7" fmla="*/ 76 h 128"/>
              <a:gd name="T8" fmla="*/ 244 w 425"/>
              <a:gd name="T9" fmla="*/ 55 h 128"/>
              <a:gd name="T10" fmla="*/ 197 w 425"/>
              <a:gd name="T11" fmla="*/ 21 h 128"/>
              <a:gd name="T12" fmla="*/ 252 w 425"/>
              <a:gd name="T13" fmla="*/ 0 h 128"/>
              <a:gd name="T14" fmla="*/ 170 w 425"/>
              <a:gd name="T15" fmla="*/ 126 h 128"/>
              <a:gd name="T16" fmla="*/ 119 w 425"/>
              <a:gd name="T17" fmla="*/ 5 h 128"/>
              <a:gd name="T18" fmla="*/ 49 w 425"/>
              <a:gd name="T19" fmla="*/ 0 h 128"/>
              <a:gd name="T20" fmla="*/ 92 w 425"/>
              <a:gd name="T21" fmla="*/ 126 h 128"/>
              <a:gd name="T22" fmla="*/ 138 w 425"/>
              <a:gd name="T23" fmla="*/ 109 h 128"/>
              <a:gd name="T24" fmla="*/ 154 w 425"/>
              <a:gd name="T25" fmla="*/ 63 h 128"/>
              <a:gd name="T26" fmla="*/ 138 w 425"/>
              <a:gd name="T27" fmla="*/ 17 h 128"/>
              <a:gd name="T28" fmla="*/ 91 w 425"/>
              <a:gd name="T29" fmla="*/ 105 h 128"/>
              <a:gd name="T30" fmla="*/ 75 w 425"/>
              <a:gd name="T31" fmla="*/ 22 h 128"/>
              <a:gd name="T32" fmla="*/ 118 w 425"/>
              <a:gd name="T33" fmla="*/ 32 h 128"/>
              <a:gd name="T34" fmla="*/ 118 w 425"/>
              <a:gd name="T35" fmla="*/ 95 h 128"/>
              <a:gd name="T36" fmla="*/ 271 w 425"/>
              <a:gd name="T37" fmla="*/ 33 h 128"/>
              <a:gd name="T38" fmla="*/ 308 w 425"/>
              <a:gd name="T39" fmla="*/ 126 h 128"/>
              <a:gd name="T40" fmla="*/ 319 w 425"/>
              <a:gd name="T41" fmla="*/ 3 h 128"/>
              <a:gd name="T42" fmla="*/ 266 w 425"/>
              <a:gd name="T43" fmla="*/ 24 h 128"/>
              <a:gd name="T44" fmla="*/ 387 w 425"/>
              <a:gd name="T45" fmla="*/ 49 h 128"/>
              <a:gd name="T46" fmla="*/ 362 w 425"/>
              <a:gd name="T47" fmla="*/ 56 h 128"/>
              <a:gd name="T48" fmla="*/ 418 w 425"/>
              <a:gd name="T49" fmla="*/ 13 h 128"/>
              <a:gd name="T50" fmla="*/ 357 w 425"/>
              <a:gd name="T51" fmla="*/ 3 h 128"/>
              <a:gd name="T52" fmla="*/ 359 w 425"/>
              <a:gd name="T53" fmla="*/ 68 h 128"/>
              <a:gd name="T54" fmla="*/ 385 w 425"/>
              <a:gd name="T55" fmla="*/ 59 h 128"/>
              <a:gd name="T56" fmla="*/ 414 w 425"/>
              <a:gd name="T57" fmla="*/ 87 h 128"/>
              <a:gd name="T58" fmla="*/ 381 w 425"/>
              <a:gd name="T59" fmla="*/ 118 h 128"/>
              <a:gd name="T60" fmla="*/ 351 w 425"/>
              <a:gd name="T61" fmla="*/ 106 h 128"/>
              <a:gd name="T62" fmla="*/ 361 w 425"/>
              <a:gd name="T63" fmla="*/ 125 h 128"/>
              <a:gd name="T64" fmla="*/ 400 w 425"/>
              <a:gd name="T65" fmla="*/ 125 h 128"/>
              <a:gd name="T66" fmla="*/ 422 w 425"/>
              <a:gd name="T67" fmla="*/ 104 h 128"/>
              <a:gd name="T68" fmla="*/ 415 w 425"/>
              <a:gd name="T69" fmla="*/ 5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5" h="128">
                <a:moveTo>
                  <a:pt x="0" y="126"/>
                </a:moveTo>
                <a:cubicBezTo>
                  <a:pt x="27" y="126"/>
                  <a:pt x="27" y="126"/>
                  <a:pt x="27" y="126"/>
                </a:cubicBezTo>
                <a:cubicBezTo>
                  <a:pt x="27" y="0"/>
                  <a:pt x="27" y="0"/>
                  <a:pt x="27" y="0"/>
                </a:cubicBezTo>
                <a:cubicBezTo>
                  <a:pt x="0" y="0"/>
                  <a:pt x="0" y="0"/>
                  <a:pt x="0" y="0"/>
                </a:cubicBezTo>
                <a:lnTo>
                  <a:pt x="0" y="126"/>
                </a:lnTo>
                <a:close/>
                <a:moveTo>
                  <a:pt x="170" y="126"/>
                </a:moveTo>
                <a:cubicBezTo>
                  <a:pt x="197" y="126"/>
                  <a:pt x="197" y="126"/>
                  <a:pt x="197" y="126"/>
                </a:cubicBezTo>
                <a:cubicBezTo>
                  <a:pt x="197" y="76"/>
                  <a:pt x="197" y="76"/>
                  <a:pt x="197" y="76"/>
                </a:cubicBezTo>
                <a:cubicBezTo>
                  <a:pt x="244" y="76"/>
                  <a:pt x="244" y="76"/>
                  <a:pt x="244" y="76"/>
                </a:cubicBezTo>
                <a:cubicBezTo>
                  <a:pt x="244" y="55"/>
                  <a:pt x="244" y="55"/>
                  <a:pt x="244" y="55"/>
                </a:cubicBezTo>
                <a:cubicBezTo>
                  <a:pt x="197" y="55"/>
                  <a:pt x="197" y="55"/>
                  <a:pt x="197" y="55"/>
                </a:cubicBezTo>
                <a:cubicBezTo>
                  <a:pt x="197" y="21"/>
                  <a:pt x="197" y="21"/>
                  <a:pt x="197" y="21"/>
                </a:cubicBezTo>
                <a:cubicBezTo>
                  <a:pt x="252" y="21"/>
                  <a:pt x="252" y="21"/>
                  <a:pt x="252" y="21"/>
                </a:cubicBezTo>
                <a:cubicBezTo>
                  <a:pt x="252" y="0"/>
                  <a:pt x="252" y="0"/>
                  <a:pt x="252" y="0"/>
                </a:cubicBezTo>
                <a:cubicBezTo>
                  <a:pt x="170" y="0"/>
                  <a:pt x="170" y="0"/>
                  <a:pt x="170" y="0"/>
                </a:cubicBezTo>
                <a:lnTo>
                  <a:pt x="170" y="126"/>
                </a:lnTo>
                <a:close/>
                <a:moveTo>
                  <a:pt x="138" y="17"/>
                </a:moveTo>
                <a:cubicBezTo>
                  <a:pt x="133" y="12"/>
                  <a:pt x="126" y="8"/>
                  <a:pt x="119" y="5"/>
                </a:cubicBezTo>
                <a:cubicBezTo>
                  <a:pt x="111" y="2"/>
                  <a:pt x="102" y="0"/>
                  <a:pt x="92" y="0"/>
                </a:cubicBezTo>
                <a:cubicBezTo>
                  <a:pt x="49" y="0"/>
                  <a:pt x="49" y="0"/>
                  <a:pt x="49" y="0"/>
                </a:cubicBezTo>
                <a:cubicBezTo>
                  <a:pt x="49" y="126"/>
                  <a:pt x="49" y="126"/>
                  <a:pt x="49" y="126"/>
                </a:cubicBezTo>
                <a:cubicBezTo>
                  <a:pt x="92" y="126"/>
                  <a:pt x="92" y="126"/>
                  <a:pt x="92" y="126"/>
                </a:cubicBezTo>
                <a:cubicBezTo>
                  <a:pt x="102" y="126"/>
                  <a:pt x="111" y="124"/>
                  <a:pt x="119" y="122"/>
                </a:cubicBezTo>
                <a:cubicBezTo>
                  <a:pt x="126" y="119"/>
                  <a:pt x="133" y="115"/>
                  <a:pt x="138" y="109"/>
                </a:cubicBezTo>
                <a:cubicBezTo>
                  <a:pt x="143" y="104"/>
                  <a:pt x="147" y="97"/>
                  <a:pt x="150" y="89"/>
                </a:cubicBezTo>
                <a:cubicBezTo>
                  <a:pt x="153" y="82"/>
                  <a:pt x="154" y="73"/>
                  <a:pt x="154" y="63"/>
                </a:cubicBezTo>
                <a:cubicBezTo>
                  <a:pt x="154" y="53"/>
                  <a:pt x="153" y="45"/>
                  <a:pt x="150" y="37"/>
                </a:cubicBezTo>
                <a:cubicBezTo>
                  <a:pt x="147" y="29"/>
                  <a:pt x="143" y="22"/>
                  <a:pt x="138" y="17"/>
                </a:cubicBezTo>
                <a:close/>
                <a:moveTo>
                  <a:pt x="118" y="95"/>
                </a:moveTo>
                <a:cubicBezTo>
                  <a:pt x="113" y="101"/>
                  <a:pt x="104" y="105"/>
                  <a:pt x="91" y="105"/>
                </a:cubicBezTo>
                <a:cubicBezTo>
                  <a:pt x="75" y="105"/>
                  <a:pt x="75" y="105"/>
                  <a:pt x="75" y="105"/>
                </a:cubicBezTo>
                <a:cubicBezTo>
                  <a:pt x="75" y="22"/>
                  <a:pt x="75" y="22"/>
                  <a:pt x="75" y="22"/>
                </a:cubicBezTo>
                <a:cubicBezTo>
                  <a:pt x="91" y="22"/>
                  <a:pt x="91" y="22"/>
                  <a:pt x="91" y="22"/>
                </a:cubicBezTo>
                <a:cubicBezTo>
                  <a:pt x="104" y="22"/>
                  <a:pt x="113" y="25"/>
                  <a:pt x="118" y="32"/>
                </a:cubicBezTo>
                <a:cubicBezTo>
                  <a:pt x="124" y="38"/>
                  <a:pt x="127" y="49"/>
                  <a:pt x="127" y="63"/>
                </a:cubicBezTo>
                <a:cubicBezTo>
                  <a:pt x="127" y="78"/>
                  <a:pt x="124" y="88"/>
                  <a:pt x="118" y="95"/>
                </a:cubicBezTo>
                <a:close/>
                <a:moveTo>
                  <a:pt x="266" y="24"/>
                </a:moveTo>
                <a:cubicBezTo>
                  <a:pt x="271" y="33"/>
                  <a:pt x="271" y="33"/>
                  <a:pt x="271" y="33"/>
                </a:cubicBezTo>
                <a:cubicBezTo>
                  <a:pt x="308" y="15"/>
                  <a:pt x="308" y="15"/>
                  <a:pt x="308" y="15"/>
                </a:cubicBezTo>
                <a:cubicBezTo>
                  <a:pt x="308" y="126"/>
                  <a:pt x="308" y="126"/>
                  <a:pt x="308" y="126"/>
                </a:cubicBezTo>
                <a:cubicBezTo>
                  <a:pt x="319" y="126"/>
                  <a:pt x="319" y="126"/>
                  <a:pt x="319" y="126"/>
                </a:cubicBezTo>
                <a:cubicBezTo>
                  <a:pt x="319" y="3"/>
                  <a:pt x="319" y="3"/>
                  <a:pt x="319" y="3"/>
                </a:cubicBezTo>
                <a:cubicBezTo>
                  <a:pt x="310" y="3"/>
                  <a:pt x="310" y="3"/>
                  <a:pt x="310" y="3"/>
                </a:cubicBezTo>
                <a:lnTo>
                  <a:pt x="266" y="24"/>
                </a:lnTo>
                <a:close/>
                <a:moveTo>
                  <a:pt x="415" y="59"/>
                </a:moveTo>
                <a:cubicBezTo>
                  <a:pt x="408" y="52"/>
                  <a:pt x="399" y="49"/>
                  <a:pt x="387" y="49"/>
                </a:cubicBezTo>
                <a:cubicBezTo>
                  <a:pt x="382" y="49"/>
                  <a:pt x="377" y="49"/>
                  <a:pt x="373" y="51"/>
                </a:cubicBezTo>
                <a:cubicBezTo>
                  <a:pt x="369" y="52"/>
                  <a:pt x="365" y="54"/>
                  <a:pt x="362" y="56"/>
                </a:cubicBezTo>
                <a:cubicBezTo>
                  <a:pt x="366" y="13"/>
                  <a:pt x="366" y="13"/>
                  <a:pt x="366" y="13"/>
                </a:cubicBezTo>
                <a:cubicBezTo>
                  <a:pt x="418" y="13"/>
                  <a:pt x="418" y="13"/>
                  <a:pt x="418" y="13"/>
                </a:cubicBezTo>
                <a:cubicBezTo>
                  <a:pt x="418" y="3"/>
                  <a:pt x="418" y="3"/>
                  <a:pt x="418" y="3"/>
                </a:cubicBezTo>
                <a:cubicBezTo>
                  <a:pt x="357" y="3"/>
                  <a:pt x="357" y="3"/>
                  <a:pt x="357" y="3"/>
                </a:cubicBezTo>
                <a:cubicBezTo>
                  <a:pt x="351" y="64"/>
                  <a:pt x="351" y="64"/>
                  <a:pt x="351" y="64"/>
                </a:cubicBezTo>
                <a:cubicBezTo>
                  <a:pt x="359" y="68"/>
                  <a:pt x="359" y="68"/>
                  <a:pt x="359" y="68"/>
                </a:cubicBezTo>
                <a:cubicBezTo>
                  <a:pt x="363" y="65"/>
                  <a:pt x="367" y="63"/>
                  <a:pt x="371" y="61"/>
                </a:cubicBezTo>
                <a:cubicBezTo>
                  <a:pt x="375" y="60"/>
                  <a:pt x="380" y="59"/>
                  <a:pt x="385" y="59"/>
                </a:cubicBezTo>
                <a:cubicBezTo>
                  <a:pt x="394" y="59"/>
                  <a:pt x="401" y="61"/>
                  <a:pt x="406" y="66"/>
                </a:cubicBezTo>
                <a:cubicBezTo>
                  <a:pt x="412" y="71"/>
                  <a:pt x="414" y="78"/>
                  <a:pt x="414" y="87"/>
                </a:cubicBezTo>
                <a:cubicBezTo>
                  <a:pt x="414" y="97"/>
                  <a:pt x="411" y="104"/>
                  <a:pt x="405" y="110"/>
                </a:cubicBezTo>
                <a:cubicBezTo>
                  <a:pt x="399" y="115"/>
                  <a:pt x="392" y="118"/>
                  <a:pt x="381" y="118"/>
                </a:cubicBezTo>
                <a:cubicBezTo>
                  <a:pt x="375" y="118"/>
                  <a:pt x="370" y="117"/>
                  <a:pt x="365" y="115"/>
                </a:cubicBezTo>
                <a:cubicBezTo>
                  <a:pt x="360" y="113"/>
                  <a:pt x="355" y="110"/>
                  <a:pt x="351" y="106"/>
                </a:cubicBezTo>
                <a:cubicBezTo>
                  <a:pt x="345" y="114"/>
                  <a:pt x="345" y="114"/>
                  <a:pt x="345" y="114"/>
                </a:cubicBezTo>
                <a:cubicBezTo>
                  <a:pt x="350" y="119"/>
                  <a:pt x="355" y="122"/>
                  <a:pt x="361" y="125"/>
                </a:cubicBezTo>
                <a:cubicBezTo>
                  <a:pt x="368" y="127"/>
                  <a:pt x="375" y="128"/>
                  <a:pt x="382" y="128"/>
                </a:cubicBezTo>
                <a:cubicBezTo>
                  <a:pt x="389" y="128"/>
                  <a:pt x="395" y="127"/>
                  <a:pt x="400" y="125"/>
                </a:cubicBezTo>
                <a:cubicBezTo>
                  <a:pt x="406" y="123"/>
                  <a:pt x="410" y="120"/>
                  <a:pt x="414" y="117"/>
                </a:cubicBezTo>
                <a:cubicBezTo>
                  <a:pt x="418" y="113"/>
                  <a:pt x="420" y="109"/>
                  <a:pt x="422" y="104"/>
                </a:cubicBezTo>
                <a:cubicBezTo>
                  <a:pt x="424" y="98"/>
                  <a:pt x="425" y="93"/>
                  <a:pt x="425" y="86"/>
                </a:cubicBezTo>
                <a:cubicBezTo>
                  <a:pt x="425" y="75"/>
                  <a:pt x="422" y="65"/>
                  <a:pt x="415" y="59"/>
                </a:cubicBezTo>
                <a:close/>
              </a:path>
            </a:pathLst>
          </a:custGeom>
          <a:solidFill>
            <a:schemeClr val="tx1"/>
          </a:soli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3" name="Freeform 2"/>
          <p:cNvSpPr>
            <a:spLocks noEditPoints="1"/>
          </p:cNvSpPr>
          <p:nvPr userDrawn="1"/>
        </p:nvSpPr>
        <p:spPr bwMode="auto">
          <a:xfrm>
            <a:off x="2422" y="0"/>
            <a:ext cx="9141578" cy="5143500"/>
          </a:xfrm>
          <a:custGeom>
            <a:avLst/>
            <a:gdLst>
              <a:gd name="T0" fmla="*/ 6541 w 6911"/>
              <a:gd name="T1" fmla="*/ 3151 h 4025"/>
              <a:gd name="T2" fmla="*/ 1360 w 6911"/>
              <a:gd name="T3" fmla="*/ 3718 h 4025"/>
              <a:gd name="T4" fmla="*/ 6626 w 6911"/>
              <a:gd name="T5" fmla="*/ 3390 h 4025"/>
              <a:gd name="T6" fmla="*/ 6576 w 6911"/>
              <a:gd name="T7" fmla="*/ 3617 h 4025"/>
              <a:gd name="T8" fmla="*/ 6450 w 6911"/>
              <a:gd name="T9" fmla="*/ 3573 h 4025"/>
              <a:gd name="T10" fmla="*/ 6425 w 6911"/>
              <a:gd name="T11" fmla="*/ 3318 h 4025"/>
              <a:gd name="T12" fmla="*/ 6911 w 6911"/>
              <a:gd name="T13" fmla="*/ 2774 h 4025"/>
              <a:gd name="T14" fmla="*/ 6818 w 6911"/>
              <a:gd name="T15" fmla="*/ 2139 h 4025"/>
              <a:gd name="T16" fmla="*/ 6674 w 6911"/>
              <a:gd name="T17" fmla="*/ 2335 h 4025"/>
              <a:gd name="T18" fmla="*/ 6733 w 6911"/>
              <a:gd name="T19" fmla="*/ 2520 h 4025"/>
              <a:gd name="T20" fmla="*/ 6688 w 6911"/>
              <a:gd name="T21" fmla="*/ 2617 h 4025"/>
              <a:gd name="T22" fmla="*/ 6334 w 6911"/>
              <a:gd name="T23" fmla="*/ 2656 h 4025"/>
              <a:gd name="T24" fmla="*/ 6642 w 6911"/>
              <a:gd name="T25" fmla="*/ 2520 h 4025"/>
              <a:gd name="T26" fmla="*/ 6038 w 6911"/>
              <a:gd name="T27" fmla="*/ 3015 h 4025"/>
              <a:gd name="T28" fmla="*/ 6325 w 6911"/>
              <a:gd name="T29" fmla="*/ 2864 h 4025"/>
              <a:gd name="T30" fmla="*/ 6853 w 6911"/>
              <a:gd name="T31" fmla="*/ 3698 h 4025"/>
              <a:gd name="T32" fmla="*/ 5878 w 6911"/>
              <a:gd name="T33" fmla="*/ 0 h 4025"/>
              <a:gd name="T34" fmla="*/ 6724 w 6911"/>
              <a:gd name="T35" fmla="*/ 3745 h 4025"/>
              <a:gd name="T36" fmla="*/ 6224 w 6911"/>
              <a:gd name="T37" fmla="*/ 3805 h 4025"/>
              <a:gd name="T38" fmla="*/ 6305 w 6911"/>
              <a:gd name="T39" fmla="*/ 3585 h 4025"/>
              <a:gd name="T40" fmla="*/ 6501 w 6911"/>
              <a:gd name="T41" fmla="*/ 177 h 4025"/>
              <a:gd name="T42" fmla="*/ 6141 w 6911"/>
              <a:gd name="T43" fmla="*/ 63 h 4025"/>
              <a:gd name="T44" fmla="*/ 6429 w 6911"/>
              <a:gd name="T45" fmla="*/ 202 h 4025"/>
              <a:gd name="T46" fmla="*/ 5353 w 6911"/>
              <a:gd name="T47" fmla="*/ 4025 h 4025"/>
              <a:gd name="T48" fmla="*/ 5599 w 6911"/>
              <a:gd name="T49" fmla="*/ 3058 h 4025"/>
              <a:gd name="T50" fmla="*/ 5912 w 6911"/>
              <a:gd name="T51" fmla="*/ 2340 h 4025"/>
              <a:gd name="T52" fmla="*/ 6281 w 6911"/>
              <a:gd name="T53" fmla="*/ 1400 h 4025"/>
              <a:gd name="T54" fmla="*/ 6911 w 6911"/>
              <a:gd name="T55" fmla="*/ 536 h 4025"/>
              <a:gd name="T56" fmla="*/ 5516 w 6911"/>
              <a:gd name="T57" fmla="*/ 3616 h 4025"/>
              <a:gd name="T58" fmla="*/ 5636 w 6911"/>
              <a:gd name="T59" fmla="*/ 3129 h 4025"/>
              <a:gd name="T60" fmla="*/ 6080 w 6911"/>
              <a:gd name="T61" fmla="*/ 2402 h 4025"/>
              <a:gd name="T62" fmla="*/ 6117 w 6911"/>
              <a:gd name="T63" fmla="*/ 2212 h 4025"/>
              <a:gd name="T64" fmla="*/ 6734 w 6911"/>
              <a:gd name="T65" fmla="*/ 3974 h 4025"/>
              <a:gd name="T66" fmla="*/ 6911 w 6911"/>
              <a:gd name="T67" fmla="*/ 3777 h 4025"/>
              <a:gd name="T68" fmla="*/ 615 w 6911"/>
              <a:gd name="T69" fmla="*/ 3179 h 4025"/>
              <a:gd name="T70" fmla="*/ 1588 w 6911"/>
              <a:gd name="T71" fmla="*/ 767 h 4025"/>
              <a:gd name="T72" fmla="*/ 1366 w 6911"/>
              <a:gd name="T73" fmla="*/ 1284 h 4025"/>
              <a:gd name="T74" fmla="*/ 760 w 6911"/>
              <a:gd name="T75" fmla="*/ 2716 h 4025"/>
              <a:gd name="T76" fmla="*/ 641 w 6911"/>
              <a:gd name="T77" fmla="*/ 3298 h 4025"/>
              <a:gd name="T78" fmla="*/ 207 w 6911"/>
              <a:gd name="T79" fmla="*/ 3790 h 4025"/>
              <a:gd name="T80" fmla="*/ 1249 w 6911"/>
              <a:gd name="T81" fmla="*/ 4025 h 4025"/>
              <a:gd name="T82" fmla="*/ 6078 w 6911"/>
              <a:gd name="T83" fmla="*/ 1615 h 4025"/>
              <a:gd name="T84" fmla="*/ 6071 w 6911"/>
              <a:gd name="T85" fmla="*/ 1561 h 4025"/>
              <a:gd name="T86" fmla="*/ 6410 w 6911"/>
              <a:gd name="T87" fmla="*/ 769 h 4025"/>
              <a:gd name="T88" fmla="*/ 6295 w 6911"/>
              <a:gd name="T89" fmla="*/ 1102 h 4025"/>
              <a:gd name="T90" fmla="*/ 5831 w 6911"/>
              <a:gd name="T91" fmla="*/ 3373 h 4025"/>
              <a:gd name="T92" fmla="*/ 6756 w 6911"/>
              <a:gd name="T93" fmla="*/ 1766 h 4025"/>
              <a:gd name="T94" fmla="*/ 6516 w 6911"/>
              <a:gd name="T95" fmla="*/ 1964 h 4025"/>
              <a:gd name="T96" fmla="*/ 6184 w 6911"/>
              <a:gd name="T97" fmla="*/ 1837 h 4025"/>
              <a:gd name="T98" fmla="*/ 6257 w 6911"/>
              <a:gd name="T99" fmla="*/ 1724 h 4025"/>
              <a:gd name="T100" fmla="*/ 6884 w 6911"/>
              <a:gd name="T101" fmla="*/ 2023 h 4025"/>
              <a:gd name="T102" fmla="*/ 6390 w 6911"/>
              <a:gd name="T103" fmla="*/ 2288 h 4025"/>
              <a:gd name="T104" fmla="*/ 6433 w 6911"/>
              <a:gd name="T105" fmla="*/ 2106 h 4025"/>
              <a:gd name="T106" fmla="*/ 6062 w 6911"/>
              <a:gd name="T107" fmla="*/ 3427 h 4025"/>
              <a:gd name="T108" fmla="*/ 6081 w 6911"/>
              <a:gd name="T109" fmla="*/ 3443 h 4025"/>
              <a:gd name="T110" fmla="*/ 5829 w 6911"/>
              <a:gd name="T111" fmla="*/ 3238 h 4025"/>
              <a:gd name="T112" fmla="*/ 6582 w 6911"/>
              <a:gd name="T113" fmla="*/ 3212 h 4025"/>
              <a:gd name="T114" fmla="*/ 6066 w 6911"/>
              <a:gd name="T115" fmla="*/ 2594 h 4025"/>
              <a:gd name="T116" fmla="*/ 6337 w 6911"/>
              <a:gd name="T117" fmla="*/ 2452 h 4025"/>
              <a:gd name="T118" fmla="*/ 5761 w 6911"/>
              <a:gd name="T119" fmla="*/ 2950 h 4025"/>
              <a:gd name="T120" fmla="*/ 5783 w 6911"/>
              <a:gd name="T121" fmla="*/ 2959 h 4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1" h="4025">
                <a:moveTo>
                  <a:pt x="731" y="2786"/>
                </a:moveTo>
                <a:cubicBezTo>
                  <a:pt x="0" y="3135"/>
                  <a:pt x="0" y="3135"/>
                  <a:pt x="0" y="3135"/>
                </a:cubicBezTo>
                <a:cubicBezTo>
                  <a:pt x="0" y="3150"/>
                  <a:pt x="0" y="3150"/>
                  <a:pt x="0" y="3150"/>
                </a:cubicBezTo>
                <a:cubicBezTo>
                  <a:pt x="723" y="2805"/>
                  <a:pt x="723" y="2805"/>
                  <a:pt x="723" y="2805"/>
                </a:cubicBezTo>
                <a:cubicBezTo>
                  <a:pt x="725" y="2799"/>
                  <a:pt x="728" y="2792"/>
                  <a:pt x="731" y="2786"/>
                </a:cubicBezTo>
                <a:close/>
                <a:moveTo>
                  <a:pt x="6615" y="2970"/>
                </a:moveTo>
                <a:cubicBezTo>
                  <a:pt x="6626" y="2943"/>
                  <a:pt x="6628" y="2930"/>
                  <a:pt x="6623" y="2920"/>
                </a:cubicBezTo>
                <a:cubicBezTo>
                  <a:pt x="6618" y="2911"/>
                  <a:pt x="6607" y="2908"/>
                  <a:pt x="6601" y="2906"/>
                </a:cubicBezTo>
                <a:cubicBezTo>
                  <a:pt x="6585" y="2902"/>
                  <a:pt x="6431" y="2867"/>
                  <a:pt x="6426" y="2866"/>
                </a:cubicBezTo>
                <a:cubicBezTo>
                  <a:pt x="6425" y="2866"/>
                  <a:pt x="6421" y="2865"/>
                  <a:pt x="6416" y="2865"/>
                </a:cubicBezTo>
                <a:cubicBezTo>
                  <a:pt x="6402" y="2865"/>
                  <a:pt x="6391" y="2873"/>
                  <a:pt x="6385" y="2887"/>
                </a:cubicBezTo>
                <a:cubicBezTo>
                  <a:pt x="6384" y="2891"/>
                  <a:pt x="6379" y="2903"/>
                  <a:pt x="6373" y="2917"/>
                </a:cubicBezTo>
                <a:cubicBezTo>
                  <a:pt x="6354" y="2966"/>
                  <a:pt x="6317" y="3056"/>
                  <a:pt x="6308" y="3080"/>
                </a:cubicBezTo>
                <a:cubicBezTo>
                  <a:pt x="6307" y="3084"/>
                  <a:pt x="6307" y="3084"/>
                  <a:pt x="6307" y="3084"/>
                </a:cubicBezTo>
                <a:cubicBezTo>
                  <a:pt x="6301" y="3098"/>
                  <a:pt x="6291" y="3124"/>
                  <a:pt x="6303" y="3149"/>
                </a:cubicBezTo>
                <a:cubicBezTo>
                  <a:pt x="6313" y="3170"/>
                  <a:pt x="6335" y="3186"/>
                  <a:pt x="6369" y="3196"/>
                </a:cubicBezTo>
                <a:cubicBezTo>
                  <a:pt x="6401" y="3206"/>
                  <a:pt x="6429" y="3211"/>
                  <a:pt x="6452" y="3211"/>
                </a:cubicBezTo>
                <a:cubicBezTo>
                  <a:pt x="6517" y="3211"/>
                  <a:pt x="6532" y="3172"/>
                  <a:pt x="6541" y="3151"/>
                </a:cubicBezTo>
                <a:cubicBezTo>
                  <a:pt x="6561" y="3101"/>
                  <a:pt x="6578" y="3061"/>
                  <a:pt x="6591" y="3028"/>
                </a:cubicBezTo>
                <a:cubicBezTo>
                  <a:pt x="6601" y="3005"/>
                  <a:pt x="6609" y="2986"/>
                  <a:pt x="6615" y="2970"/>
                </a:cubicBezTo>
                <a:close/>
                <a:moveTo>
                  <a:pt x="6519" y="3142"/>
                </a:moveTo>
                <a:cubicBezTo>
                  <a:pt x="6511" y="3162"/>
                  <a:pt x="6501" y="3188"/>
                  <a:pt x="6452" y="3188"/>
                </a:cubicBezTo>
                <a:cubicBezTo>
                  <a:pt x="6432" y="3188"/>
                  <a:pt x="6406" y="3183"/>
                  <a:pt x="6376" y="3174"/>
                </a:cubicBezTo>
                <a:cubicBezTo>
                  <a:pt x="6349" y="3165"/>
                  <a:pt x="6331" y="3154"/>
                  <a:pt x="6324" y="3139"/>
                </a:cubicBezTo>
                <a:cubicBezTo>
                  <a:pt x="6317" y="3123"/>
                  <a:pt x="6324" y="3105"/>
                  <a:pt x="6329" y="3093"/>
                </a:cubicBezTo>
                <a:cubicBezTo>
                  <a:pt x="6330" y="3088"/>
                  <a:pt x="6330" y="3088"/>
                  <a:pt x="6330" y="3088"/>
                </a:cubicBezTo>
                <a:cubicBezTo>
                  <a:pt x="6339" y="3064"/>
                  <a:pt x="6376" y="2974"/>
                  <a:pt x="6395" y="2926"/>
                </a:cubicBezTo>
                <a:cubicBezTo>
                  <a:pt x="6401" y="2911"/>
                  <a:pt x="6406" y="2900"/>
                  <a:pt x="6407" y="2896"/>
                </a:cubicBezTo>
                <a:cubicBezTo>
                  <a:pt x="6410" y="2889"/>
                  <a:pt x="6413" y="2888"/>
                  <a:pt x="6416" y="2888"/>
                </a:cubicBezTo>
                <a:cubicBezTo>
                  <a:pt x="6418" y="2888"/>
                  <a:pt x="6419" y="2889"/>
                  <a:pt x="6420" y="2889"/>
                </a:cubicBezTo>
                <a:cubicBezTo>
                  <a:pt x="6421" y="2889"/>
                  <a:pt x="6580" y="2926"/>
                  <a:pt x="6595" y="2929"/>
                </a:cubicBezTo>
                <a:cubicBezTo>
                  <a:pt x="6600" y="2931"/>
                  <a:pt x="6601" y="2931"/>
                  <a:pt x="6601" y="2931"/>
                </a:cubicBezTo>
                <a:cubicBezTo>
                  <a:pt x="6602" y="2932"/>
                  <a:pt x="6602" y="2938"/>
                  <a:pt x="6593" y="2961"/>
                </a:cubicBezTo>
                <a:cubicBezTo>
                  <a:pt x="6587" y="2977"/>
                  <a:pt x="6579" y="2996"/>
                  <a:pt x="6569" y="3019"/>
                </a:cubicBezTo>
                <a:cubicBezTo>
                  <a:pt x="6556" y="3052"/>
                  <a:pt x="6539" y="3092"/>
                  <a:pt x="6519" y="3142"/>
                </a:cubicBezTo>
                <a:close/>
                <a:moveTo>
                  <a:pt x="1360" y="3718"/>
                </a:moveTo>
                <a:cubicBezTo>
                  <a:pt x="716" y="4025"/>
                  <a:pt x="716" y="4025"/>
                  <a:pt x="716" y="4025"/>
                </a:cubicBezTo>
                <a:cubicBezTo>
                  <a:pt x="747" y="4025"/>
                  <a:pt x="747" y="4025"/>
                  <a:pt x="747" y="4025"/>
                </a:cubicBezTo>
                <a:cubicBezTo>
                  <a:pt x="1374" y="3726"/>
                  <a:pt x="1374" y="3726"/>
                  <a:pt x="1374" y="3726"/>
                </a:cubicBezTo>
                <a:cubicBezTo>
                  <a:pt x="1369" y="3723"/>
                  <a:pt x="1365" y="3720"/>
                  <a:pt x="1360" y="3718"/>
                </a:cubicBezTo>
                <a:close/>
                <a:moveTo>
                  <a:pt x="6546" y="3620"/>
                </a:moveTo>
                <a:cubicBezTo>
                  <a:pt x="6549" y="3627"/>
                  <a:pt x="6555" y="3636"/>
                  <a:pt x="6569" y="3639"/>
                </a:cubicBezTo>
                <a:cubicBezTo>
                  <a:pt x="6589" y="3645"/>
                  <a:pt x="6615" y="3653"/>
                  <a:pt x="6640" y="3660"/>
                </a:cubicBezTo>
                <a:cubicBezTo>
                  <a:pt x="6677" y="3671"/>
                  <a:pt x="6713" y="3681"/>
                  <a:pt x="6724" y="3684"/>
                </a:cubicBezTo>
                <a:cubicBezTo>
                  <a:pt x="6738" y="3688"/>
                  <a:pt x="6748" y="3690"/>
                  <a:pt x="6757" y="3690"/>
                </a:cubicBezTo>
                <a:cubicBezTo>
                  <a:pt x="6780" y="3690"/>
                  <a:pt x="6789" y="3674"/>
                  <a:pt x="6794" y="3659"/>
                </a:cubicBezTo>
                <a:cubicBezTo>
                  <a:pt x="6802" y="3636"/>
                  <a:pt x="6829" y="3566"/>
                  <a:pt x="6849" y="3514"/>
                </a:cubicBezTo>
                <a:cubicBezTo>
                  <a:pt x="6858" y="3491"/>
                  <a:pt x="6865" y="3473"/>
                  <a:pt x="6867" y="3465"/>
                </a:cubicBezTo>
                <a:cubicBezTo>
                  <a:pt x="6872" y="3453"/>
                  <a:pt x="6873" y="3442"/>
                  <a:pt x="6870" y="3433"/>
                </a:cubicBezTo>
                <a:cubicBezTo>
                  <a:pt x="6866" y="3422"/>
                  <a:pt x="6856" y="3414"/>
                  <a:pt x="6842" y="3408"/>
                </a:cubicBezTo>
                <a:cubicBezTo>
                  <a:pt x="6827" y="3403"/>
                  <a:pt x="6784" y="3391"/>
                  <a:pt x="6745" y="3381"/>
                </a:cubicBezTo>
                <a:cubicBezTo>
                  <a:pt x="6721" y="3375"/>
                  <a:pt x="6698" y="3369"/>
                  <a:pt x="6691" y="3367"/>
                </a:cubicBezTo>
                <a:cubicBezTo>
                  <a:pt x="6685" y="3365"/>
                  <a:pt x="6679" y="3364"/>
                  <a:pt x="6673" y="3364"/>
                </a:cubicBezTo>
                <a:cubicBezTo>
                  <a:pt x="6652" y="3364"/>
                  <a:pt x="6634" y="3374"/>
                  <a:pt x="6626" y="3390"/>
                </a:cubicBezTo>
                <a:cubicBezTo>
                  <a:pt x="6623" y="3397"/>
                  <a:pt x="6611" y="3428"/>
                  <a:pt x="6591" y="3477"/>
                </a:cubicBezTo>
                <a:cubicBezTo>
                  <a:pt x="6574" y="3520"/>
                  <a:pt x="6554" y="3569"/>
                  <a:pt x="6550" y="3578"/>
                </a:cubicBezTo>
                <a:cubicBezTo>
                  <a:pt x="6542" y="3593"/>
                  <a:pt x="6541" y="3609"/>
                  <a:pt x="6546" y="3620"/>
                </a:cubicBezTo>
                <a:close/>
                <a:moveTo>
                  <a:pt x="6571" y="3589"/>
                </a:moveTo>
                <a:cubicBezTo>
                  <a:pt x="6576" y="3579"/>
                  <a:pt x="6594" y="3534"/>
                  <a:pt x="6613" y="3486"/>
                </a:cubicBezTo>
                <a:cubicBezTo>
                  <a:pt x="6628" y="3447"/>
                  <a:pt x="6644" y="3407"/>
                  <a:pt x="6647" y="3401"/>
                </a:cubicBezTo>
                <a:cubicBezTo>
                  <a:pt x="6652" y="3391"/>
                  <a:pt x="6664" y="3388"/>
                  <a:pt x="6673" y="3388"/>
                </a:cubicBezTo>
                <a:cubicBezTo>
                  <a:pt x="6677" y="3388"/>
                  <a:pt x="6680" y="3388"/>
                  <a:pt x="6683" y="3389"/>
                </a:cubicBezTo>
                <a:cubicBezTo>
                  <a:pt x="6691" y="3392"/>
                  <a:pt x="6714" y="3397"/>
                  <a:pt x="6739" y="3404"/>
                </a:cubicBezTo>
                <a:cubicBezTo>
                  <a:pt x="6775" y="3414"/>
                  <a:pt x="6820" y="3425"/>
                  <a:pt x="6833" y="3431"/>
                </a:cubicBezTo>
                <a:cubicBezTo>
                  <a:pt x="6841" y="3433"/>
                  <a:pt x="6846" y="3437"/>
                  <a:pt x="6847" y="3441"/>
                </a:cubicBezTo>
                <a:cubicBezTo>
                  <a:pt x="6849" y="3444"/>
                  <a:pt x="6848" y="3450"/>
                  <a:pt x="6845" y="3457"/>
                </a:cubicBezTo>
                <a:cubicBezTo>
                  <a:pt x="6842" y="3464"/>
                  <a:pt x="6835" y="3483"/>
                  <a:pt x="6827" y="3506"/>
                </a:cubicBezTo>
                <a:cubicBezTo>
                  <a:pt x="6807" y="3557"/>
                  <a:pt x="6780" y="3628"/>
                  <a:pt x="6772" y="3651"/>
                </a:cubicBezTo>
                <a:cubicBezTo>
                  <a:pt x="6767" y="3666"/>
                  <a:pt x="6762" y="3666"/>
                  <a:pt x="6757" y="3666"/>
                </a:cubicBezTo>
                <a:cubicBezTo>
                  <a:pt x="6750" y="3666"/>
                  <a:pt x="6740" y="3664"/>
                  <a:pt x="6730" y="3661"/>
                </a:cubicBezTo>
                <a:cubicBezTo>
                  <a:pt x="6719" y="3658"/>
                  <a:pt x="6684" y="3648"/>
                  <a:pt x="6646" y="3637"/>
                </a:cubicBezTo>
                <a:cubicBezTo>
                  <a:pt x="6622" y="3630"/>
                  <a:pt x="6596" y="3622"/>
                  <a:pt x="6576" y="3617"/>
                </a:cubicBezTo>
                <a:cubicBezTo>
                  <a:pt x="6570" y="3615"/>
                  <a:pt x="6569" y="3613"/>
                  <a:pt x="6568" y="3611"/>
                </a:cubicBezTo>
                <a:cubicBezTo>
                  <a:pt x="6566" y="3606"/>
                  <a:pt x="6567" y="3597"/>
                  <a:pt x="6571" y="3589"/>
                </a:cubicBezTo>
                <a:close/>
                <a:moveTo>
                  <a:pt x="782" y="3382"/>
                </a:moveTo>
                <a:cubicBezTo>
                  <a:pt x="777" y="3379"/>
                  <a:pt x="773" y="3376"/>
                  <a:pt x="768" y="3373"/>
                </a:cubicBezTo>
                <a:cubicBezTo>
                  <a:pt x="134" y="3675"/>
                  <a:pt x="134" y="3675"/>
                  <a:pt x="134" y="3675"/>
                </a:cubicBezTo>
                <a:cubicBezTo>
                  <a:pt x="0" y="3625"/>
                  <a:pt x="0" y="3625"/>
                  <a:pt x="0" y="3625"/>
                </a:cubicBezTo>
                <a:cubicBezTo>
                  <a:pt x="0" y="3640"/>
                  <a:pt x="0" y="3640"/>
                  <a:pt x="0" y="3640"/>
                </a:cubicBezTo>
                <a:cubicBezTo>
                  <a:pt x="135" y="3690"/>
                  <a:pt x="135" y="3690"/>
                  <a:pt x="135" y="3690"/>
                </a:cubicBezTo>
                <a:lnTo>
                  <a:pt x="782" y="3382"/>
                </a:lnTo>
                <a:close/>
                <a:moveTo>
                  <a:pt x="6561" y="3328"/>
                </a:moveTo>
                <a:cubicBezTo>
                  <a:pt x="6546" y="3323"/>
                  <a:pt x="6512" y="3315"/>
                  <a:pt x="6481" y="3307"/>
                </a:cubicBezTo>
                <a:cubicBezTo>
                  <a:pt x="6460" y="3302"/>
                  <a:pt x="6440" y="3298"/>
                  <a:pt x="6433" y="3295"/>
                </a:cubicBezTo>
                <a:cubicBezTo>
                  <a:pt x="6424" y="3293"/>
                  <a:pt x="6415" y="3290"/>
                  <a:pt x="6406" y="3290"/>
                </a:cubicBezTo>
                <a:cubicBezTo>
                  <a:pt x="6392" y="3290"/>
                  <a:pt x="6375" y="3295"/>
                  <a:pt x="6367" y="3321"/>
                </a:cubicBezTo>
                <a:cubicBezTo>
                  <a:pt x="6363" y="3336"/>
                  <a:pt x="6311" y="3462"/>
                  <a:pt x="6303" y="3479"/>
                </a:cubicBezTo>
                <a:cubicBezTo>
                  <a:pt x="6295" y="3494"/>
                  <a:pt x="6294" y="3508"/>
                  <a:pt x="6299" y="3519"/>
                </a:cubicBezTo>
                <a:cubicBezTo>
                  <a:pt x="6301" y="3525"/>
                  <a:pt x="6308" y="3534"/>
                  <a:pt x="6322" y="3538"/>
                </a:cubicBezTo>
                <a:cubicBezTo>
                  <a:pt x="6353" y="3546"/>
                  <a:pt x="6428" y="3568"/>
                  <a:pt x="6450" y="3573"/>
                </a:cubicBezTo>
                <a:cubicBezTo>
                  <a:pt x="6464" y="3577"/>
                  <a:pt x="6474" y="3579"/>
                  <a:pt x="6483" y="3579"/>
                </a:cubicBezTo>
                <a:cubicBezTo>
                  <a:pt x="6506" y="3579"/>
                  <a:pt x="6515" y="3563"/>
                  <a:pt x="6520" y="3548"/>
                </a:cubicBezTo>
                <a:cubicBezTo>
                  <a:pt x="6527" y="3530"/>
                  <a:pt x="6545" y="3487"/>
                  <a:pt x="6561" y="3448"/>
                </a:cubicBezTo>
                <a:cubicBezTo>
                  <a:pt x="6574" y="3418"/>
                  <a:pt x="6585" y="3392"/>
                  <a:pt x="6589" y="3382"/>
                </a:cubicBezTo>
                <a:cubicBezTo>
                  <a:pt x="6593" y="3369"/>
                  <a:pt x="6593" y="3359"/>
                  <a:pt x="6589" y="3350"/>
                </a:cubicBezTo>
                <a:cubicBezTo>
                  <a:pt x="6585" y="3341"/>
                  <a:pt x="6576" y="3334"/>
                  <a:pt x="6561" y="3328"/>
                </a:cubicBezTo>
                <a:close/>
                <a:moveTo>
                  <a:pt x="6566" y="3374"/>
                </a:moveTo>
                <a:cubicBezTo>
                  <a:pt x="6563" y="3384"/>
                  <a:pt x="6551" y="3411"/>
                  <a:pt x="6539" y="3439"/>
                </a:cubicBezTo>
                <a:cubicBezTo>
                  <a:pt x="6523" y="3478"/>
                  <a:pt x="6505" y="3521"/>
                  <a:pt x="6498" y="3540"/>
                </a:cubicBezTo>
                <a:cubicBezTo>
                  <a:pt x="6493" y="3555"/>
                  <a:pt x="6489" y="3555"/>
                  <a:pt x="6483" y="3555"/>
                </a:cubicBezTo>
                <a:cubicBezTo>
                  <a:pt x="6482" y="3555"/>
                  <a:pt x="6482" y="3555"/>
                  <a:pt x="6482" y="3555"/>
                </a:cubicBezTo>
                <a:cubicBezTo>
                  <a:pt x="6476" y="3555"/>
                  <a:pt x="6465" y="3553"/>
                  <a:pt x="6456" y="3550"/>
                </a:cubicBezTo>
                <a:cubicBezTo>
                  <a:pt x="6434" y="3545"/>
                  <a:pt x="6360" y="3524"/>
                  <a:pt x="6328" y="3515"/>
                </a:cubicBezTo>
                <a:cubicBezTo>
                  <a:pt x="6322" y="3513"/>
                  <a:pt x="6321" y="3510"/>
                  <a:pt x="6320" y="3509"/>
                </a:cubicBezTo>
                <a:cubicBezTo>
                  <a:pt x="6319" y="3505"/>
                  <a:pt x="6320" y="3498"/>
                  <a:pt x="6324" y="3490"/>
                </a:cubicBezTo>
                <a:cubicBezTo>
                  <a:pt x="6333" y="3471"/>
                  <a:pt x="6385" y="3344"/>
                  <a:pt x="6390" y="3328"/>
                </a:cubicBezTo>
                <a:cubicBezTo>
                  <a:pt x="6394" y="3315"/>
                  <a:pt x="6400" y="3314"/>
                  <a:pt x="6406" y="3314"/>
                </a:cubicBezTo>
                <a:cubicBezTo>
                  <a:pt x="6412" y="3314"/>
                  <a:pt x="6419" y="3316"/>
                  <a:pt x="6425" y="3318"/>
                </a:cubicBezTo>
                <a:cubicBezTo>
                  <a:pt x="6433" y="3321"/>
                  <a:pt x="6453" y="3325"/>
                  <a:pt x="6475" y="3330"/>
                </a:cubicBezTo>
                <a:cubicBezTo>
                  <a:pt x="6504" y="3337"/>
                  <a:pt x="6539" y="3346"/>
                  <a:pt x="6552" y="3350"/>
                </a:cubicBezTo>
                <a:cubicBezTo>
                  <a:pt x="6561" y="3354"/>
                  <a:pt x="6566" y="3357"/>
                  <a:pt x="6568" y="3360"/>
                </a:cubicBezTo>
                <a:cubicBezTo>
                  <a:pt x="6568" y="3361"/>
                  <a:pt x="6570" y="3364"/>
                  <a:pt x="6566" y="3374"/>
                </a:cubicBezTo>
                <a:close/>
                <a:moveTo>
                  <a:pt x="150" y="2866"/>
                </a:moveTo>
                <a:cubicBezTo>
                  <a:pt x="182" y="2850"/>
                  <a:pt x="195" y="2813"/>
                  <a:pt x="180" y="2782"/>
                </a:cubicBezTo>
                <a:cubicBezTo>
                  <a:pt x="165" y="2750"/>
                  <a:pt x="128" y="2737"/>
                  <a:pt x="96" y="2752"/>
                </a:cubicBezTo>
                <a:cubicBezTo>
                  <a:pt x="65" y="2767"/>
                  <a:pt x="51" y="2804"/>
                  <a:pt x="66" y="2836"/>
                </a:cubicBezTo>
                <a:cubicBezTo>
                  <a:pt x="68" y="2839"/>
                  <a:pt x="69" y="2841"/>
                  <a:pt x="71" y="2844"/>
                </a:cubicBezTo>
                <a:cubicBezTo>
                  <a:pt x="0" y="2878"/>
                  <a:pt x="0" y="2878"/>
                  <a:pt x="0" y="2878"/>
                </a:cubicBezTo>
                <a:cubicBezTo>
                  <a:pt x="0" y="2893"/>
                  <a:pt x="0" y="2893"/>
                  <a:pt x="0" y="2893"/>
                </a:cubicBezTo>
                <a:cubicBezTo>
                  <a:pt x="80" y="2855"/>
                  <a:pt x="80" y="2855"/>
                  <a:pt x="80" y="2855"/>
                </a:cubicBezTo>
                <a:cubicBezTo>
                  <a:pt x="99" y="2872"/>
                  <a:pt x="126" y="2877"/>
                  <a:pt x="150" y="2866"/>
                </a:cubicBezTo>
                <a:close/>
                <a:moveTo>
                  <a:pt x="6905" y="2787"/>
                </a:moveTo>
                <a:cubicBezTo>
                  <a:pt x="6896" y="2809"/>
                  <a:pt x="6885" y="2835"/>
                  <a:pt x="6898" y="2861"/>
                </a:cubicBezTo>
                <a:cubicBezTo>
                  <a:pt x="6901" y="2867"/>
                  <a:pt x="6905" y="2872"/>
                  <a:pt x="6911" y="2878"/>
                </a:cubicBezTo>
                <a:cubicBezTo>
                  <a:pt x="6911" y="2774"/>
                  <a:pt x="6911" y="2774"/>
                  <a:pt x="6911" y="2774"/>
                </a:cubicBezTo>
                <a:cubicBezTo>
                  <a:pt x="6911" y="2774"/>
                  <a:pt x="6911" y="2774"/>
                  <a:pt x="6911" y="2774"/>
                </a:cubicBezTo>
                <a:cubicBezTo>
                  <a:pt x="6909" y="2778"/>
                  <a:pt x="6907" y="2783"/>
                  <a:pt x="6905" y="2787"/>
                </a:cubicBezTo>
                <a:close/>
                <a:moveTo>
                  <a:pt x="6811" y="2114"/>
                </a:moveTo>
                <a:cubicBezTo>
                  <a:pt x="6798" y="2114"/>
                  <a:pt x="6788" y="2121"/>
                  <a:pt x="6783" y="2133"/>
                </a:cubicBezTo>
                <a:cubicBezTo>
                  <a:pt x="6775" y="2153"/>
                  <a:pt x="6729" y="2270"/>
                  <a:pt x="6718" y="2303"/>
                </a:cubicBezTo>
                <a:cubicBezTo>
                  <a:pt x="6716" y="2308"/>
                  <a:pt x="6714" y="2313"/>
                  <a:pt x="6712" y="2318"/>
                </a:cubicBezTo>
                <a:cubicBezTo>
                  <a:pt x="6701" y="2347"/>
                  <a:pt x="6690" y="2377"/>
                  <a:pt x="6703" y="2403"/>
                </a:cubicBezTo>
                <a:cubicBezTo>
                  <a:pt x="6713" y="2422"/>
                  <a:pt x="6734" y="2436"/>
                  <a:pt x="6767" y="2445"/>
                </a:cubicBezTo>
                <a:cubicBezTo>
                  <a:pt x="6801" y="2454"/>
                  <a:pt x="6831" y="2459"/>
                  <a:pt x="6856" y="2459"/>
                </a:cubicBezTo>
                <a:cubicBezTo>
                  <a:pt x="6879" y="2459"/>
                  <a:pt x="6897" y="2455"/>
                  <a:pt x="6911" y="2449"/>
                </a:cubicBezTo>
                <a:cubicBezTo>
                  <a:pt x="6911" y="2422"/>
                  <a:pt x="6911" y="2422"/>
                  <a:pt x="6911" y="2422"/>
                </a:cubicBezTo>
                <a:cubicBezTo>
                  <a:pt x="6898" y="2430"/>
                  <a:pt x="6881" y="2435"/>
                  <a:pt x="6856" y="2435"/>
                </a:cubicBezTo>
                <a:cubicBezTo>
                  <a:pt x="6833" y="2435"/>
                  <a:pt x="6805" y="2430"/>
                  <a:pt x="6773" y="2422"/>
                </a:cubicBezTo>
                <a:cubicBezTo>
                  <a:pt x="6747" y="2415"/>
                  <a:pt x="6731" y="2405"/>
                  <a:pt x="6724" y="2392"/>
                </a:cubicBezTo>
                <a:cubicBezTo>
                  <a:pt x="6716" y="2375"/>
                  <a:pt x="6725" y="2352"/>
                  <a:pt x="6734" y="2326"/>
                </a:cubicBezTo>
                <a:cubicBezTo>
                  <a:pt x="6736" y="2321"/>
                  <a:pt x="6738" y="2316"/>
                  <a:pt x="6740" y="2311"/>
                </a:cubicBezTo>
                <a:cubicBezTo>
                  <a:pt x="6751" y="2279"/>
                  <a:pt x="6797" y="2161"/>
                  <a:pt x="6805" y="2142"/>
                </a:cubicBezTo>
                <a:cubicBezTo>
                  <a:pt x="6807" y="2138"/>
                  <a:pt x="6808" y="2138"/>
                  <a:pt x="6811" y="2138"/>
                </a:cubicBezTo>
                <a:cubicBezTo>
                  <a:pt x="6814" y="2138"/>
                  <a:pt x="6817" y="2139"/>
                  <a:pt x="6818" y="2139"/>
                </a:cubicBezTo>
                <a:cubicBezTo>
                  <a:pt x="6822" y="2140"/>
                  <a:pt x="6822" y="2140"/>
                  <a:pt x="6822" y="2140"/>
                </a:cubicBezTo>
                <a:cubicBezTo>
                  <a:pt x="6842" y="2144"/>
                  <a:pt x="6877" y="2150"/>
                  <a:pt x="6911" y="2156"/>
                </a:cubicBezTo>
                <a:cubicBezTo>
                  <a:pt x="6911" y="2132"/>
                  <a:pt x="6911" y="2132"/>
                  <a:pt x="6911" y="2132"/>
                </a:cubicBezTo>
                <a:cubicBezTo>
                  <a:pt x="6872" y="2125"/>
                  <a:pt x="6835" y="2119"/>
                  <a:pt x="6827" y="2117"/>
                </a:cubicBezTo>
                <a:cubicBezTo>
                  <a:pt x="6824" y="2116"/>
                  <a:pt x="6818" y="2114"/>
                  <a:pt x="6811" y="2114"/>
                </a:cubicBezTo>
                <a:close/>
                <a:moveTo>
                  <a:pt x="6723" y="2209"/>
                </a:moveTo>
                <a:cubicBezTo>
                  <a:pt x="6729" y="2192"/>
                  <a:pt x="6734" y="2177"/>
                  <a:pt x="6740" y="2163"/>
                </a:cubicBezTo>
                <a:cubicBezTo>
                  <a:pt x="6750" y="2136"/>
                  <a:pt x="6752" y="2123"/>
                  <a:pt x="6747" y="2113"/>
                </a:cubicBezTo>
                <a:cubicBezTo>
                  <a:pt x="6742" y="2103"/>
                  <a:pt x="6732" y="2101"/>
                  <a:pt x="6726" y="2099"/>
                </a:cubicBezTo>
                <a:cubicBezTo>
                  <a:pt x="6710" y="2095"/>
                  <a:pt x="6551" y="2067"/>
                  <a:pt x="6538" y="2065"/>
                </a:cubicBezTo>
                <a:cubicBezTo>
                  <a:pt x="6536" y="2064"/>
                  <a:pt x="6533" y="2063"/>
                  <a:pt x="6529" y="2063"/>
                </a:cubicBezTo>
                <a:cubicBezTo>
                  <a:pt x="6515" y="2063"/>
                  <a:pt x="6504" y="2072"/>
                  <a:pt x="6498" y="2086"/>
                </a:cubicBezTo>
                <a:cubicBezTo>
                  <a:pt x="6490" y="2106"/>
                  <a:pt x="6451" y="2209"/>
                  <a:pt x="6439" y="2240"/>
                </a:cubicBezTo>
                <a:cubicBezTo>
                  <a:pt x="6438" y="2242"/>
                  <a:pt x="6437" y="2245"/>
                  <a:pt x="6435" y="2248"/>
                </a:cubicBezTo>
                <a:cubicBezTo>
                  <a:pt x="6427" y="2268"/>
                  <a:pt x="6410" y="2304"/>
                  <a:pt x="6425" y="2335"/>
                </a:cubicBezTo>
                <a:cubicBezTo>
                  <a:pt x="6434" y="2355"/>
                  <a:pt x="6453" y="2369"/>
                  <a:pt x="6482" y="2376"/>
                </a:cubicBezTo>
                <a:cubicBezTo>
                  <a:pt x="6522" y="2387"/>
                  <a:pt x="6554" y="2392"/>
                  <a:pt x="6580" y="2392"/>
                </a:cubicBezTo>
                <a:cubicBezTo>
                  <a:pt x="6642" y="2392"/>
                  <a:pt x="6663" y="2362"/>
                  <a:pt x="6674" y="2335"/>
                </a:cubicBezTo>
                <a:cubicBezTo>
                  <a:pt x="6698" y="2281"/>
                  <a:pt x="6712" y="2241"/>
                  <a:pt x="6723" y="2209"/>
                </a:cubicBezTo>
                <a:close/>
                <a:moveTo>
                  <a:pt x="6653" y="2326"/>
                </a:moveTo>
                <a:cubicBezTo>
                  <a:pt x="6642" y="2351"/>
                  <a:pt x="6625" y="2369"/>
                  <a:pt x="6580" y="2369"/>
                </a:cubicBezTo>
                <a:cubicBezTo>
                  <a:pt x="6556" y="2369"/>
                  <a:pt x="6526" y="2364"/>
                  <a:pt x="6489" y="2354"/>
                </a:cubicBezTo>
                <a:cubicBezTo>
                  <a:pt x="6467" y="2348"/>
                  <a:pt x="6453" y="2338"/>
                  <a:pt x="6446" y="2325"/>
                </a:cubicBezTo>
                <a:cubicBezTo>
                  <a:pt x="6436" y="2304"/>
                  <a:pt x="6450" y="2274"/>
                  <a:pt x="6457" y="2258"/>
                </a:cubicBezTo>
                <a:cubicBezTo>
                  <a:pt x="6459" y="2254"/>
                  <a:pt x="6460" y="2251"/>
                  <a:pt x="6461" y="2249"/>
                </a:cubicBezTo>
                <a:cubicBezTo>
                  <a:pt x="6472" y="2218"/>
                  <a:pt x="6512" y="2114"/>
                  <a:pt x="6520" y="2094"/>
                </a:cubicBezTo>
                <a:cubicBezTo>
                  <a:pt x="6523" y="2088"/>
                  <a:pt x="6526" y="2087"/>
                  <a:pt x="6529" y="2087"/>
                </a:cubicBezTo>
                <a:cubicBezTo>
                  <a:pt x="6530" y="2087"/>
                  <a:pt x="6531" y="2088"/>
                  <a:pt x="6531" y="2088"/>
                </a:cubicBezTo>
                <a:cubicBezTo>
                  <a:pt x="6531" y="2087"/>
                  <a:pt x="6531" y="2087"/>
                  <a:pt x="6531" y="2087"/>
                </a:cubicBezTo>
                <a:cubicBezTo>
                  <a:pt x="6533" y="2088"/>
                  <a:pt x="6533" y="2088"/>
                  <a:pt x="6533" y="2088"/>
                </a:cubicBezTo>
                <a:cubicBezTo>
                  <a:pt x="6592" y="2099"/>
                  <a:pt x="6708" y="2119"/>
                  <a:pt x="6720" y="2122"/>
                </a:cubicBezTo>
                <a:cubicBezTo>
                  <a:pt x="6725" y="2124"/>
                  <a:pt x="6726" y="2124"/>
                  <a:pt x="6726" y="2124"/>
                </a:cubicBezTo>
                <a:cubicBezTo>
                  <a:pt x="6726" y="2125"/>
                  <a:pt x="6727" y="2131"/>
                  <a:pt x="6718" y="2154"/>
                </a:cubicBezTo>
                <a:cubicBezTo>
                  <a:pt x="6712" y="2168"/>
                  <a:pt x="6707" y="2183"/>
                  <a:pt x="6701" y="2201"/>
                </a:cubicBezTo>
                <a:cubicBezTo>
                  <a:pt x="6689" y="2233"/>
                  <a:pt x="6675" y="2272"/>
                  <a:pt x="6653" y="2326"/>
                </a:cubicBezTo>
                <a:close/>
                <a:moveTo>
                  <a:pt x="6733" y="2520"/>
                </a:moveTo>
                <a:cubicBezTo>
                  <a:pt x="6726" y="2520"/>
                  <a:pt x="6703" y="2522"/>
                  <a:pt x="6694" y="2546"/>
                </a:cubicBezTo>
                <a:cubicBezTo>
                  <a:pt x="6691" y="2554"/>
                  <a:pt x="6680" y="2579"/>
                  <a:pt x="6667" y="2608"/>
                </a:cubicBezTo>
                <a:cubicBezTo>
                  <a:pt x="6648" y="2649"/>
                  <a:pt x="6627" y="2696"/>
                  <a:pt x="6620" y="2715"/>
                </a:cubicBezTo>
                <a:cubicBezTo>
                  <a:pt x="6618" y="2719"/>
                  <a:pt x="6618" y="2719"/>
                  <a:pt x="6618" y="2719"/>
                </a:cubicBezTo>
                <a:cubicBezTo>
                  <a:pt x="6606" y="2750"/>
                  <a:pt x="6596" y="2777"/>
                  <a:pt x="6607" y="2801"/>
                </a:cubicBezTo>
                <a:cubicBezTo>
                  <a:pt x="6616" y="2819"/>
                  <a:pt x="6637" y="2833"/>
                  <a:pt x="6672" y="2843"/>
                </a:cubicBezTo>
                <a:cubicBezTo>
                  <a:pt x="6705" y="2853"/>
                  <a:pt x="6734" y="2858"/>
                  <a:pt x="6759" y="2858"/>
                </a:cubicBezTo>
                <a:cubicBezTo>
                  <a:pt x="6815" y="2858"/>
                  <a:pt x="6853" y="2834"/>
                  <a:pt x="6870" y="2786"/>
                </a:cubicBezTo>
                <a:cubicBezTo>
                  <a:pt x="6884" y="2749"/>
                  <a:pt x="6898" y="2714"/>
                  <a:pt x="6911" y="2684"/>
                </a:cubicBezTo>
                <a:cubicBezTo>
                  <a:pt x="6911" y="2621"/>
                  <a:pt x="6911" y="2621"/>
                  <a:pt x="6911" y="2621"/>
                </a:cubicBezTo>
                <a:cubicBezTo>
                  <a:pt x="6906" y="2633"/>
                  <a:pt x="6900" y="2647"/>
                  <a:pt x="6894" y="2661"/>
                </a:cubicBezTo>
                <a:cubicBezTo>
                  <a:pt x="6881" y="2694"/>
                  <a:pt x="6864" y="2735"/>
                  <a:pt x="6848" y="2777"/>
                </a:cubicBezTo>
                <a:cubicBezTo>
                  <a:pt x="6839" y="2802"/>
                  <a:pt x="6820" y="2834"/>
                  <a:pt x="6759" y="2834"/>
                </a:cubicBezTo>
                <a:cubicBezTo>
                  <a:pt x="6736" y="2834"/>
                  <a:pt x="6709" y="2830"/>
                  <a:pt x="6679" y="2821"/>
                </a:cubicBezTo>
                <a:cubicBezTo>
                  <a:pt x="6651" y="2812"/>
                  <a:pt x="6634" y="2802"/>
                  <a:pt x="6629" y="2791"/>
                </a:cubicBezTo>
                <a:cubicBezTo>
                  <a:pt x="6621" y="2776"/>
                  <a:pt x="6630" y="2755"/>
                  <a:pt x="6640" y="2728"/>
                </a:cubicBezTo>
                <a:cubicBezTo>
                  <a:pt x="6642" y="2723"/>
                  <a:pt x="6642" y="2723"/>
                  <a:pt x="6642" y="2723"/>
                </a:cubicBezTo>
                <a:cubicBezTo>
                  <a:pt x="6649" y="2705"/>
                  <a:pt x="6671" y="2657"/>
                  <a:pt x="6688" y="2617"/>
                </a:cubicBezTo>
                <a:cubicBezTo>
                  <a:pt x="6701" y="2588"/>
                  <a:pt x="6713" y="2563"/>
                  <a:pt x="6716" y="2554"/>
                </a:cubicBezTo>
                <a:cubicBezTo>
                  <a:pt x="6720" y="2545"/>
                  <a:pt x="6728" y="2544"/>
                  <a:pt x="6733" y="2544"/>
                </a:cubicBezTo>
                <a:cubicBezTo>
                  <a:pt x="6788" y="2554"/>
                  <a:pt x="6895" y="2573"/>
                  <a:pt x="6907" y="2576"/>
                </a:cubicBezTo>
                <a:cubicBezTo>
                  <a:pt x="6908" y="2577"/>
                  <a:pt x="6909" y="2577"/>
                  <a:pt x="6911" y="2577"/>
                </a:cubicBezTo>
                <a:cubicBezTo>
                  <a:pt x="6911" y="2553"/>
                  <a:pt x="6911" y="2553"/>
                  <a:pt x="6911" y="2553"/>
                </a:cubicBezTo>
                <a:cubicBezTo>
                  <a:pt x="6887" y="2548"/>
                  <a:pt x="6743" y="2522"/>
                  <a:pt x="6736" y="2520"/>
                </a:cubicBezTo>
                <a:cubicBezTo>
                  <a:pt x="6736" y="2520"/>
                  <a:pt x="6735" y="2520"/>
                  <a:pt x="6733" y="2520"/>
                </a:cubicBezTo>
                <a:close/>
                <a:moveTo>
                  <a:pt x="6663" y="2536"/>
                </a:moveTo>
                <a:cubicBezTo>
                  <a:pt x="6667" y="2525"/>
                  <a:pt x="6667" y="2515"/>
                  <a:pt x="6662" y="2507"/>
                </a:cubicBezTo>
                <a:cubicBezTo>
                  <a:pt x="6654" y="2495"/>
                  <a:pt x="6639" y="2494"/>
                  <a:pt x="6626" y="2492"/>
                </a:cubicBezTo>
                <a:cubicBezTo>
                  <a:pt x="6622" y="2492"/>
                  <a:pt x="6618" y="2492"/>
                  <a:pt x="6616" y="2491"/>
                </a:cubicBezTo>
                <a:cubicBezTo>
                  <a:pt x="6600" y="2487"/>
                  <a:pt x="6458" y="2459"/>
                  <a:pt x="6452" y="2458"/>
                </a:cubicBezTo>
                <a:cubicBezTo>
                  <a:pt x="6451" y="2458"/>
                  <a:pt x="6451" y="2458"/>
                  <a:pt x="6451" y="2458"/>
                </a:cubicBezTo>
                <a:cubicBezTo>
                  <a:pt x="6451" y="2458"/>
                  <a:pt x="6450" y="2458"/>
                  <a:pt x="6448" y="2458"/>
                </a:cubicBezTo>
                <a:cubicBezTo>
                  <a:pt x="6441" y="2458"/>
                  <a:pt x="6419" y="2460"/>
                  <a:pt x="6409" y="2483"/>
                </a:cubicBezTo>
                <a:cubicBezTo>
                  <a:pt x="6406" y="2491"/>
                  <a:pt x="6395" y="2516"/>
                  <a:pt x="6382" y="2545"/>
                </a:cubicBezTo>
                <a:cubicBezTo>
                  <a:pt x="6363" y="2587"/>
                  <a:pt x="6342" y="2634"/>
                  <a:pt x="6335" y="2652"/>
                </a:cubicBezTo>
                <a:cubicBezTo>
                  <a:pt x="6334" y="2656"/>
                  <a:pt x="6334" y="2656"/>
                  <a:pt x="6334" y="2656"/>
                </a:cubicBezTo>
                <a:cubicBezTo>
                  <a:pt x="6321" y="2688"/>
                  <a:pt x="6310" y="2716"/>
                  <a:pt x="6322" y="2741"/>
                </a:cubicBezTo>
                <a:cubicBezTo>
                  <a:pt x="6332" y="2759"/>
                  <a:pt x="6352" y="2772"/>
                  <a:pt x="6387" y="2781"/>
                </a:cubicBezTo>
                <a:cubicBezTo>
                  <a:pt x="6432" y="2793"/>
                  <a:pt x="6466" y="2798"/>
                  <a:pt x="6491" y="2798"/>
                </a:cubicBezTo>
                <a:cubicBezTo>
                  <a:pt x="6554" y="2798"/>
                  <a:pt x="6567" y="2763"/>
                  <a:pt x="6580" y="2729"/>
                </a:cubicBezTo>
                <a:cubicBezTo>
                  <a:pt x="6597" y="2681"/>
                  <a:pt x="6619" y="2634"/>
                  <a:pt x="6637" y="2596"/>
                </a:cubicBezTo>
                <a:cubicBezTo>
                  <a:pt x="6649" y="2570"/>
                  <a:pt x="6658" y="2550"/>
                  <a:pt x="6663" y="2536"/>
                </a:cubicBezTo>
                <a:close/>
                <a:moveTo>
                  <a:pt x="6557" y="2721"/>
                </a:moveTo>
                <a:cubicBezTo>
                  <a:pt x="6545" y="2754"/>
                  <a:pt x="6537" y="2775"/>
                  <a:pt x="6491" y="2775"/>
                </a:cubicBezTo>
                <a:cubicBezTo>
                  <a:pt x="6468" y="2775"/>
                  <a:pt x="6436" y="2769"/>
                  <a:pt x="6394" y="2758"/>
                </a:cubicBezTo>
                <a:cubicBezTo>
                  <a:pt x="6366" y="2751"/>
                  <a:pt x="6350" y="2742"/>
                  <a:pt x="6344" y="2730"/>
                </a:cubicBezTo>
                <a:cubicBezTo>
                  <a:pt x="6336" y="2715"/>
                  <a:pt x="6345" y="2693"/>
                  <a:pt x="6356" y="2665"/>
                </a:cubicBezTo>
                <a:cubicBezTo>
                  <a:pt x="6357" y="2661"/>
                  <a:pt x="6357" y="2661"/>
                  <a:pt x="6357" y="2661"/>
                </a:cubicBezTo>
                <a:cubicBezTo>
                  <a:pt x="6364" y="2643"/>
                  <a:pt x="6386" y="2594"/>
                  <a:pt x="6403" y="2555"/>
                </a:cubicBezTo>
                <a:cubicBezTo>
                  <a:pt x="6417" y="2526"/>
                  <a:pt x="6428" y="2501"/>
                  <a:pt x="6431" y="2492"/>
                </a:cubicBezTo>
                <a:cubicBezTo>
                  <a:pt x="6435" y="2483"/>
                  <a:pt x="6443" y="2482"/>
                  <a:pt x="6449" y="2482"/>
                </a:cubicBezTo>
                <a:cubicBezTo>
                  <a:pt x="6461" y="2484"/>
                  <a:pt x="6596" y="2510"/>
                  <a:pt x="6610" y="2514"/>
                </a:cubicBezTo>
                <a:cubicBezTo>
                  <a:pt x="6615" y="2515"/>
                  <a:pt x="6619" y="2516"/>
                  <a:pt x="6624" y="2516"/>
                </a:cubicBezTo>
                <a:cubicBezTo>
                  <a:pt x="6628" y="2516"/>
                  <a:pt x="6640" y="2518"/>
                  <a:pt x="6642" y="2520"/>
                </a:cubicBezTo>
                <a:cubicBezTo>
                  <a:pt x="6642" y="2520"/>
                  <a:pt x="6642" y="2523"/>
                  <a:pt x="6640" y="2528"/>
                </a:cubicBezTo>
                <a:cubicBezTo>
                  <a:pt x="6636" y="2541"/>
                  <a:pt x="6626" y="2562"/>
                  <a:pt x="6615" y="2586"/>
                </a:cubicBezTo>
                <a:cubicBezTo>
                  <a:pt x="6598" y="2624"/>
                  <a:pt x="6575" y="2672"/>
                  <a:pt x="6557" y="2721"/>
                </a:cubicBezTo>
                <a:close/>
                <a:moveTo>
                  <a:pt x="990" y="3502"/>
                </a:moveTo>
                <a:cubicBezTo>
                  <a:pt x="985" y="3500"/>
                  <a:pt x="980" y="3497"/>
                  <a:pt x="976" y="3494"/>
                </a:cubicBezTo>
                <a:cubicBezTo>
                  <a:pt x="245" y="3844"/>
                  <a:pt x="245" y="3844"/>
                  <a:pt x="245" y="3844"/>
                </a:cubicBezTo>
                <a:cubicBezTo>
                  <a:pt x="0" y="3755"/>
                  <a:pt x="0" y="3755"/>
                  <a:pt x="0" y="3755"/>
                </a:cubicBezTo>
                <a:cubicBezTo>
                  <a:pt x="0" y="3769"/>
                  <a:pt x="0" y="3769"/>
                  <a:pt x="0" y="3769"/>
                </a:cubicBezTo>
                <a:cubicBezTo>
                  <a:pt x="246" y="3858"/>
                  <a:pt x="246" y="3858"/>
                  <a:pt x="246" y="3858"/>
                </a:cubicBezTo>
                <a:lnTo>
                  <a:pt x="990" y="3502"/>
                </a:lnTo>
                <a:close/>
                <a:moveTo>
                  <a:pt x="6345" y="2904"/>
                </a:moveTo>
                <a:cubicBezTo>
                  <a:pt x="6356" y="2878"/>
                  <a:pt x="6358" y="2865"/>
                  <a:pt x="6353" y="2855"/>
                </a:cubicBezTo>
                <a:cubicBezTo>
                  <a:pt x="6348" y="2845"/>
                  <a:pt x="6337" y="2843"/>
                  <a:pt x="6331" y="2841"/>
                </a:cubicBezTo>
                <a:cubicBezTo>
                  <a:pt x="6315" y="2837"/>
                  <a:pt x="6161" y="2802"/>
                  <a:pt x="6156" y="2801"/>
                </a:cubicBezTo>
                <a:cubicBezTo>
                  <a:pt x="6155" y="2800"/>
                  <a:pt x="6151" y="2799"/>
                  <a:pt x="6146" y="2799"/>
                </a:cubicBezTo>
                <a:cubicBezTo>
                  <a:pt x="6132" y="2799"/>
                  <a:pt x="6121" y="2807"/>
                  <a:pt x="6115" y="2822"/>
                </a:cubicBezTo>
                <a:cubicBezTo>
                  <a:pt x="6114" y="2826"/>
                  <a:pt x="6109" y="2837"/>
                  <a:pt x="6103" y="2852"/>
                </a:cubicBezTo>
                <a:cubicBezTo>
                  <a:pt x="6084" y="2900"/>
                  <a:pt x="6047" y="2990"/>
                  <a:pt x="6038" y="3015"/>
                </a:cubicBezTo>
                <a:cubicBezTo>
                  <a:pt x="6037" y="3019"/>
                  <a:pt x="6037" y="3019"/>
                  <a:pt x="6037" y="3019"/>
                </a:cubicBezTo>
                <a:cubicBezTo>
                  <a:pt x="6031" y="3033"/>
                  <a:pt x="6021" y="3058"/>
                  <a:pt x="6033" y="3084"/>
                </a:cubicBezTo>
                <a:cubicBezTo>
                  <a:pt x="6043" y="3105"/>
                  <a:pt x="6065" y="3120"/>
                  <a:pt x="6099" y="3131"/>
                </a:cubicBezTo>
                <a:cubicBezTo>
                  <a:pt x="6131" y="3141"/>
                  <a:pt x="6159" y="3146"/>
                  <a:pt x="6182" y="3146"/>
                </a:cubicBezTo>
                <a:cubicBezTo>
                  <a:pt x="6247" y="3146"/>
                  <a:pt x="6263" y="3107"/>
                  <a:pt x="6271" y="3086"/>
                </a:cubicBezTo>
                <a:cubicBezTo>
                  <a:pt x="6291" y="3036"/>
                  <a:pt x="6308" y="2995"/>
                  <a:pt x="6321" y="2963"/>
                </a:cubicBezTo>
                <a:cubicBezTo>
                  <a:pt x="6331" y="2940"/>
                  <a:pt x="6339" y="2921"/>
                  <a:pt x="6345" y="2904"/>
                </a:cubicBezTo>
                <a:close/>
                <a:moveTo>
                  <a:pt x="6249" y="3077"/>
                </a:moveTo>
                <a:cubicBezTo>
                  <a:pt x="6241" y="3097"/>
                  <a:pt x="6231" y="3122"/>
                  <a:pt x="6182" y="3122"/>
                </a:cubicBezTo>
                <a:cubicBezTo>
                  <a:pt x="6162" y="3122"/>
                  <a:pt x="6136" y="3118"/>
                  <a:pt x="6106" y="3108"/>
                </a:cubicBezTo>
                <a:cubicBezTo>
                  <a:pt x="6079" y="3100"/>
                  <a:pt x="6061" y="3088"/>
                  <a:pt x="6054" y="3074"/>
                </a:cubicBezTo>
                <a:cubicBezTo>
                  <a:pt x="6047" y="3058"/>
                  <a:pt x="6054" y="3040"/>
                  <a:pt x="6059" y="3028"/>
                </a:cubicBezTo>
                <a:cubicBezTo>
                  <a:pt x="6060" y="3023"/>
                  <a:pt x="6060" y="3023"/>
                  <a:pt x="6060" y="3023"/>
                </a:cubicBezTo>
                <a:cubicBezTo>
                  <a:pt x="6069" y="2999"/>
                  <a:pt x="6106" y="2909"/>
                  <a:pt x="6125" y="2861"/>
                </a:cubicBezTo>
                <a:cubicBezTo>
                  <a:pt x="6131" y="2846"/>
                  <a:pt x="6136" y="2835"/>
                  <a:pt x="6137" y="2830"/>
                </a:cubicBezTo>
                <a:cubicBezTo>
                  <a:pt x="6140" y="2824"/>
                  <a:pt x="6143" y="2823"/>
                  <a:pt x="6146" y="2823"/>
                </a:cubicBezTo>
                <a:cubicBezTo>
                  <a:pt x="6148" y="2823"/>
                  <a:pt x="6149" y="2823"/>
                  <a:pt x="6149" y="2824"/>
                </a:cubicBezTo>
                <a:cubicBezTo>
                  <a:pt x="6151" y="2824"/>
                  <a:pt x="6310" y="2860"/>
                  <a:pt x="6325" y="2864"/>
                </a:cubicBezTo>
                <a:cubicBezTo>
                  <a:pt x="6330" y="2865"/>
                  <a:pt x="6331" y="2866"/>
                  <a:pt x="6331" y="2866"/>
                </a:cubicBezTo>
                <a:cubicBezTo>
                  <a:pt x="6332" y="2867"/>
                  <a:pt x="6332" y="2873"/>
                  <a:pt x="6323" y="2896"/>
                </a:cubicBezTo>
                <a:cubicBezTo>
                  <a:pt x="6317" y="2912"/>
                  <a:pt x="6309" y="2931"/>
                  <a:pt x="6299" y="2954"/>
                </a:cubicBezTo>
                <a:cubicBezTo>
                  <a:pt x="6286" y="2986"/>
                  <a:pt x="6269" y="3027"/>
                  <a:pt x="6249" y="3077"/>
                </a:cubicBezTo>
                <a:close/>
                <a:moveTo>
                  <a:pt x="1050" y="3537"/>
                </a:moveTo>
                <a:cubicBezTo>
                  <a:pt x="281" y="3904"/>
                  <a:pt x="281" y="3904"/>
                  <a:pt x="281" y="3904"/>
                </a:cubicBezTo>
                <a:cubicBezTo>
                  <a:pt x="11" y="3795"/>
                  <a:pt x="11" y="3795"/>
                  <a:pt x="11" y="3795"/>
                </a:cubicBezTo>
                <a:cubicBezTo>
                  <a:pt x="8" y="3794"/>
                  <a:pt x="8" y="3794"/>
                  <a:pt x="8" y="3794"/>
                </a:cubicBezTo>
                <a:cubicBezTo>
                  <a:pt x="0" y="3798"/>
                  <a:pt x="0" y="3798"/>
                  <a:pt x="0" y="3798"/>
                </a:cubicBezTo>
                <a:cubicBezTo>
                  <a:pt x="0" y="3813"/>
                  <a:pt x="0" y="3813"/>
                  <a:pt x="0" y="3813"/>
                </a:cubicBezTo>
                <a:cubicBezTo>
                  <a:pt x="9" y="3809"/>
                  <a:pt x="9" y="3809"/>
                  <a:pt x="9" y="3809"/>
                </a:cubicBezTo>
                <a:cubicBezTo>
                  <a:pt x="281" y="3919"/>
                  <a:pt x="281" y="3919"/>
                  <a:pt x="281" y="3919"/>
                </a:cubicBezTo>
                <a:cubicBezTo>
                  <a:pt x="1064" y="3545"/>
                  <a:pt x="1064" y="3545"/>
                  <a:pt x="1064" y="3545"/>
                </a:cubicBezTo>
                <a:cubicBezTo>
                  <a:pt x="1059" y="3543"/>
                  <a:pt x="1054" y="3540"/>
                  <a:pt x="1050" y="3537"/>
                </a:cubicBezTo>
                <a:close/>
                <a:moveTo>
                  <a:pt x="6895" y="3475"/>
                </a:moveTo>
                <a:cubicBezTo>
                  <a:pt x="6891" y="3491"/>
                  <a:pt x="6845" y="3614"/>
                  <a:pt x="6837" y="3631"/>
                </a:cubicBezTo>
                <a:cubicBezTo>
                  <a:pt x="6830" y="3644"/>
                  <a:pt x="6825" y="3664"/>
                  <a:pt x="6832" y="3680"/>
                </a:cubicBezTo>
                <a:cubicBezTo>
                  <a:pt x="6836" y="3689"/>
                  <a:pt x="6843" y="3695"/>
                  <a:pt x="6853" y="3698"/>
                </a:cubicBezTo>
                <a:cubicBezTo>
                  <a:pt x="6870" y="3703"/>
                  <a:pt x="6890" y="3709"/>
                  <a:pt x="6911" y="3715"/>
                </a:cubicBezTo>
                <a:cubicBezTo>
                  <a:pt x="6911" y="3690"/>
                  <a:pt x="6911" y="3690"/>
                  <a:pt x="6911" y="3690"/>
                </a:cubicBezTo>
                <a:cubicBezTo>
                  <a:pt x="6893" y="3685"/>
                  <a:pt x="6875" y="3679"/>
                  <a:pt x="6860" y="3675"/>
                </a:cubicBezTo>
                <a:cubicBezTo>
                  <a:pt x="6857" y="3674"/>
                  <a:pt x="6855" y="3673"/>
                  <a:pt x="6854" y="3670"/>
                </a:cubicBezTo>
                <a:cubicBezTo>
                  <a:pt x="6851" y="3664"/>
                  <a:pt x="6853" y="3652"/>
                  <a:pt x="6858" y="3641"/>
                </a:cubicBezTo>
                <a:cubicBezTo>
                  <a:pt x="6865" y="3627"/>
                  <a:pt x="6896" y="3544"/>
                  <a:pt x="6911" y="3504"/>
                </a:cubicBezTo>
                <a:cubicBezTo>
                  <a:pt x="6911" y="3453"/>
                  <a:pt x="6911" y="3453"/>
                  <a:pt x="6911" y="3453"/>
                </a:cubicBezTo>
                <a:cubicBezTo>
                  <a:pt x="6903" y="3458"/>
                  <a:pt x="6898" y="3466"/>
                  <a:pt x="6895" y="3475"/>
                </a:cubicBezTo>
                <a:close/>
                <a:moveTo>
                  <a:pt x="6076" y="0"/>
                </a:moveTo>
                <a:cubicBezTo>
                  <a:pt x="6045" y="0"/>
                  <a:pt x="6045" y="0"/>
                  <a:pt x="6045" y="0"/>
                </a:cubicBezTo>
                <a:cubicBezTo>
                  <a:pt x="5959" y="41"/>
                  <a:pt x="5959" y="41"/>
                  <a:pt x="5959" y="41"/>
                </a:cubicBezTo>
                <a:cubicBezTo>
                  <a:pt x="5984" y="44"/>
                  <a:pt x="5984" y="44"/>
                  <a:pt x="5984" y="44"/>
                </a:cubicBezTo>
                <a:lnTo>
                  <a:pt x="6076" y="0"/>
                </a:lnTo>
                <a:close/>
                <a:moveTo>
                  <a:pt x="5878" y="0"/>
                </a:moveTo>
                <a:cubicBezTo>
                  <a:pt x="5847" y="0"/>
                  <a:pt x="5847" y="0"/>
                  <a:pt x="5847" y="0"/>
                </a:cubicBezTo>
                <a:cubicBezTo>
                  <a:pt x="5802" y="22"/>
                  <a:pt x="5802" y="22"/>
                  <a:pt x="5802" y="22"/>
                </a:cubicBezTo>
                <a:cubicBezTo>
                  <a:pt x="5827" y="25"/>
                  <a:pt x="5827" y="25"/>
                  <a:pt x="5827" y="25"/>
                </a:cubicBezTo>
                <a:lnTo>
                  <a:pt x="5878" y="0"/>
                </a:lnTo>
                <a:close/>
                <a:moveTo>
                  <a:pt x="6746" y="3753"/>
                </a:moveTo>
                <a:cubicBezTo>
                  <a:pt x="6751" y="3741"/>
                  <a:pt x="6755" y="3726"/>
                  <a:pt x="6749" y="3714"/>
                </a:cubicBezTo>
                <a:cubicBezTo>
                  <a:pt x="6742" y="3700"/>
                  <a:pt x="6726" y="3696"/>
                  <a:pt x="6702" y="3688"/>
                </a:cubicBezTo>
                <a:cubicBezTo>
                  <a:pt x="6698" y="3687"/>
                  <a:pt x="6693" y="3686"/>
                  <a:pt x="6688" y="3684"/>
                </a:cubicBezTo>
                <a:cubicBezTo>
                  <a:pt x="6676" y="3680"/>
                  <a:pt x="6654" y="3674"/>
                  <a:pt x="6633" y="3669"/>
                </a:cubicBezTo>
                <a:cubicBezTo>
                  <a:pt x="6612" y="3663"/>
                  <a:pt x="6589" y="3656"/>
                  <a:pt x="6580" y="3653"/>
                </a:cubicBezTo>
                <a:cubicBezTo>
                  <a:pt x="6572" y="3651"/>
                  <a:pt x="6562" y="3647"/>
                  <a:pt x="6551" y="3647"/>
                </a:cubicBezTo>
                <a:cubicBezTo>
                  <a:pt x="6538" y="3647"/>
                  <a:pt x="6521" y="3652"/>
                  <a:pt x="6514" y="3677"/>
                </a:cubicBezTo>
                <a:cubicBezTo>
                  <a:pt x="6509" y="3693"/>
                  <a:pt x="6463" y="3815"/>
                  <a:pt x="6455" y="3831"/>
                </a:cubicBezTo>
                <a:cubicBezTo>
                  <a:pt x="6448" y="3846"/>
                  <a:pt x="6446" y="3860"/>
                  <a:pt x="6451" y="3871"/>
                </a:cubicBezTo>
                <a:cubicBezTo>
                  <a:pt x="6454" y="3877"/>
                  <a:pt x="6460" y="3886"/>
                  <a:pt x="6474" y="3890"/>
                </a:cubicBezTo>
                <a:cubicBezTo>
                  <a:pt x="6504" y="3898"/>
                  <a:pt x="6538" y="3912"/>
                  <a:pt x="6565" y="3922"/>
                </a:cubicBezTo>
                <a:cubicBezTo>
                  <a:pt x="6584" y="3930"/>
                  <a:pt x="6599" y="3936"/>
                  <a:pt x="6607" y="3938"/>
                </a:cubicBezTo>
                <a:cubicBezTo>
                  <a:pt x="6618" y="3941"/>
                  <a:pt x="6627" y="3942"/>
                  <a:pt x="6635" y="3942"/>
                </a:cubicBezTo>
                <a:cubicBezTo>
                  <a:pt x="6659" y="3942"/>
                  <a:pt x="6676" y="3931"/>
                  <a:pt x="6686" y="3907"/>
                </a:cubicBezTo>
                <a:cubicBezTo>
                  <a:pt x="6696" y="3885"/>
                  <a:pt x="6721" y="3818"/>
                  <a:pt x="6736" y="3778"/>
                </a:cubicBezTo>
                <a:lnTo>
                  <a:pt x="6746" y="3753"/>
                </a:lnTo>
                <a:close/>
                <a:moveTo>
                  <a:pt x="6724" y="3745"/>
                </a:moveTo>
                <a:cubicBezTo>
                  <a:pt x="6714" y="3770"/>
                  <a:pt x="6714" y="3770"/>
                  <a:pt x="6714" y="3770"/>
                </a:cubicBezTo>
                <a:cubicBezTo>
                  <a:pt x="6699" y="3809"/>
                  <a:pt x="6674" y="3876"/>
                  <a:pt x="6664" y="3897"/>
                </a:cubicBezTo>
                <a:cubicBezTo>
                  <a:pt x="6658" y="3912"/>
                  <a:pt x="6650" y="3919"/>
                  <a:pt x="6635" y="3919"/>
                </a:cubicBezTo>
                <a:cubicBezTo>
                  <a:pt x="6629" y="3919"/>
                  <a:pt x="6622" y="3917"/>
                  <a:pt x="6613" y="3915"/>
                </a:cubicBezTo>
                <a:cubicBezTo>
                  <a:pt x="6606" y="3914"/>
                  <a:pt x="6591" y="3907"/>
                  <a:pt x="6574" y="3900"/>
                </a:cubicBezTo>
                <a:cubicBezTo>
                  <a:pt x="6546" y="3889"/>
                  <a:pt x="6511" y="3876"/>
                  <a:pt x="6481" y="3867"/>
                </a:cubicBezTo>
                <a:cubicBezTo>
                  <a:pt x="6474" y="3865"/>
                  <a:pt x="6473" y="3862"/>
                  <a:pt x="6473" y="3861"/>
                </a:cubicBezTo>
                <a:cubicBezTo>
                  <a:pt x="6471" y="3857"/>
                  <a:pt x="6472" y="3850"/>
                  <a:pt x="6476" y="3842"/>
                </a:cubicBezTo>
                <a:cubicBezTo>
                  <a:pt x="6486" y="3823"/>
                  <a:pt x="6532" y="3699"/>
                  <a:pt x="6536" y="3684"/>
                </a:cubicBezTo>
                <a:cubicBezTo>
                  <a:pt x="6540" y="3672"/>
                  <a:pt x="6546" y="3671"/>
                  <a:pt x="6551" y="3671"/>
                </a:cubicBezTo>
                <a:cubicBezTo>
                  <a:pt x="6558" y="3671"/>
                  <a:pt x="6566" y="3674"/>
                  <a:pt x="6573" y="3676"/>
                </a:cubicBezTo>
                <a:cubicBezTo>
                  <a:pt x="6582" y="3679"/>
                  <a:pt x="6604" y="3685"/>
                  <a:pt x="6627" y="3691"/>
                </a:cubicBezTo>
                <a:cubicBezTo>
                  <a:pt x="6648" y="3697"/>
                  <a:pt x="6669" y="3703"/>
                  <a:pt x="6681" y="3707"/>
                </a:cubicBezTo>
                <a:cubicBezTo>
                  <a:pt x="6686" y="3708"/>
                  <a:pt x="6691" y="3710"/>
                  <a:pt x="6695" y="3711"/>
                </a:cubicBezTo>
                <a:cubicBezTo>
                  <a:pt x="6711" y="3716"/>
                  <a:pt x="6725" y="3720"/>
                  <a:pt x="6727" y="3725"/>
                </a:cubicBezTo>
                <a:cubicBezTo>
                  <a:pt x="6728" y="3726"/>
                  <a:pt x="6729" y="3731"/>
                  <a:pt x="6724" y="3745"/>
                </a:cubicBezTo>
                <a:close/>
                <a:moveTo>
                  <a:pt x="6201" y="3786"/>
                </a:moveTo>
                <a:cubicBezTo>
                  <a:pt x="6203" y="3792"/>
                  <a:pt x="6210" y="3801"/>
                  <a:pt x="6224" y="3805"/>
                </a:cubicBezTo>
                <a:cubicBezTo>
                  <a:pt x="6267" y="3817"/>
                  <a:pt x="6310" y="3832"/>
                  <a:pt x="6336" y="3842"/>
                </a:cubicBezTo>
                <a:cubicBezTo>
                  <a:pt x="6349" y="3847"/>
                  <a:pt x="6355" y="3849"/>
                  <a:pt x="6358" y="3849"/>
                </a:cubicBezTo>
                <a:cubicBezTo>
                  <a:pt x="6372" y="3853"/>
                  <a:pt x="6381" y="3855"/>
                  <a:pt x="6388" y="3855"/>
                </a:cubicBezTo>
                <a:cubicBezTo>
                  <a:pt x="6408" y="3855"/>
                  <a:pt x="6414" y="3839"/>
                  <a:pt x="6420" y="3824"/>
                </a:cubicBezTo>
                <a:cubicBezTo>
                  <a:pt x="6426" y="3806"/>
                  <a:pt x="6444" y="3762"/>
                  <a:pt x="6460" y="3724"/>
                </a:cubicBezTo>
                <a:cubicBezTo>
                  <a:pt x="6473" y="3694"/>
                  <a:pt x="6484" y="3668"/>
                  <a:pt x="6488" y="3658"/>
                </a:cubicBezTo>
                <a:cubicBezTo>
                  <a:pt x="6492" y="3645"/>
                  <a:pt x="6493" y="3635"/>
                  <a:pt x="6488" y="3626"/>
                </a:cubicBezTo>
                <a:cubicBezTo>
                  <a:pt x="6484" y="3617"/>
                  <a:pt x="6475" y="3610"/>
                  <a:pt x="6460" y="3604"/>
                </a:cubicBezTo>
                <a:cubicBezTo>
                  <a:pt x="6445" y="3599"/>
                  <a:pt x="6410" y="3589"/>
                  <a:pt x="6378" y="3581"/>
                </a:cubicBezTo>
                <a:cubicBezTo>
                  <a:pt x="6358" y="3576"/>
                  <a:pt x="6339" y="3571"/>
                  <a:pt x="6332" y="3568"/>
                </a:cubicBezTo>
                <a:cubicBezTo>
                  <a:pt x="6328" y="3567"/>
                  <a:pt x="6328" y="3567"/>
                  <a:pt x="6328" y="3567"/>
                </a:cubicBezTo>
                <a:cubicBezTo>
                  <a:pt x="6320" y="3564"/>
                  <a:pt x="6313" y="3562"/>
                  <a:pt x="6305" y="3562"/>
                </a:cubicBezTo>
                <a:cubicBezTo>
                  <a:pt x="6289" y="3562"/>
                  <a:pt x="6278" y="3572"/>
                  <a:pt x="6272" y="3591"/>
                </a:cubicBezTo>
                <a:cubicBezTo>
                  <a:pt x="6268" y="3605"/>
                  <a:pt x="6214" y="3729"/>
                  <a:pt x="6205" y="3746"/>
                </a:cubicBezTo>
                <a:cubicBezTo>
                  <a:pt x="6197" y="3761"/>
                  <a:pt x="6196" y="3775"/>
                  <a:pt x="6201" y="3786"/>
                </a:cubicBezTo>
                <a:close/>
                <a:moveTo>
                  <a:pt x="6226" y="3757"/>
                </a:moveTo>
                <a:cubicBezTo>
                  <a:pt x="6235" y="3740"/>
                  <a:pt x="6290" y="3614"/>
                  <a:pt x="6295" y="3598"/>
                </a:cubicBezTo>
                <a:cubicBezTo>
                  <a:pt x="6299" y="3585"/>
                  <a:pt x="6303" y="3585"/>
                  <a:pt x="6305" y="3585"/>
                </a:cubicBezTo>
                <a:cubicBezTo>
                  <a:pt x="6309" y="3585"/>
                  <a:pt x="6315" y="3587"/>
                  <a:pt x="6320" y="3589"/>
                </a:cubicBezTo>
                <a:cubicBezTo>
                  <a:pt x="6325" y="3591"/>
                  <a:pt x="6325" y="3591"/>
                  <a:pt x="6325" y="3591"/>
                </a:cubicBezTo>
                <a:cubicBezTo>
                  <a:pt x="6332" y="3593"/>
                  <a:pt x="6351" y="3598"/>
                  <a:pt x="6372" y="3604"/>
                </a:cubicBezTo>
                <a:cubicBezTo>
                  <a:pt x="6401" y="3612"/>
                  <a:pt x="6438" y="3621"/>
                  <a:pt x="6452" y="3626"/>
                </a:cubicBezTo>
                <a:cubicBezTo>
                  <a:pt x="6460" y="3629"/>
                  <a:pt x="6465" y="3633"/>
                  <a:pt x="6467" y="3636"/>
                </a:cubicBezTo>
                <a:cubicBezTo>
                  <a:pt x="6467" y="3637"/>
                  <a:pt x="6469" y="3640"/>
                  <a:pt x="6465" y="3650"/>
                </a:cubicBezTo>
                <a:cubicBezTo>
                  <a:pt x="6462" y="3660"/>
                  <a:pt x="6450" y="3687"/>
                  <a:pt x="6438" y="3715"/>
                </a:cubicBezTo>
                <a:cubicBezTo>
                  <a:pt x="6422" y="3753"/>
                  <a:pt x="6404" y="3797"/>
                  <a:pt x="6397" y="3816"/>
                </a:cubicBezTo>
                <a:cubicBezTo>
                  <a:pt x="6396" y="3820"/>
                  <a:pt x="6392" y="3830"/>
                  <a:pt x="6390" y="3831"/>
                </a:cubicBezTo>
                <a:cubicBezTo>
                  <a:pt x="6390" y="3831"/>
                  <a:pt x="6390" y="3831"/>
                  <a:pt x="6388" y="3831"/>
                </a:cubicBezTo>
                <a:cubicBezTo>
                  <a:pt x="6384" y="3831"/>
                  <a:pt x="6375" y="3829"/>
                  <a:pt x="6364" y="3826"/>
                </a:cubicBezTo>
                <a:cubicBezTo>
                  <a:pt x="6362" y="3826"/>
                  <a:pt x="6353" y="3823"/>
                  <a:pt x="6344" y="3819"/>
                </a:cubicBezTo>
                <a:cubicBezTo>
                  <a:pt x="6318" y="3810"/>
                  <a:pt x="6274" y="3794"/>
                  <a:pt x="6231" y="3782"/>
                </a:cubicBezTo>
                <a:cubicBezTo>
                  <a:pt x="6224" y="3780"/>
                  <a:pt x="6223" y="3777"/>
                  <a:pt x="6222" y="3776"/>
                </a:cubicBezTo>
                <a:cubicBezTo>
                  <a:pt x="6221" y="3772"/>
                  <a:pt x="6222" y="3765"/>
                  <a:pt x="6226" y="3757"/>
                </a:cubicBezTo>
                <a:close/>
                <a:moveTo>
                  <a:pt x="6911" y="46"/>
                </a:moveTo>
                <a:cubicBezTo>
                  <a:pt x="6543" y="222"/>
                  <a:pt x="6543" y="222"/>
                  <a:pt x="6543" y="222"/>
                </a:cubicBezTo>
                <a:cubicBezTo>
                  <a:pt x="6529" y="206"/>
                  <a:pt x="6515" y="191"/>
                  <a:pt x="6501" y="177"/>
                </a:cubicBezTo>
                <a:cubicBezTo>
                  <a:pt x="6498" y="174"/>
                  <a:pt x="6498" y="174"/>
                  <a:pt x="6498" y="174"/>
                </a:cubicBezTo>
                <a:cubicBezTo>
                  <a:pt x="6486" y="162"/>
                  <a:pt x="6473" y="152"/>
                  <a:pt x="6459" y="142"/>
                </a:cubicBezTo>
                <a:cubicBezTo>
                  <a:pt x="6459" y="142"/>
                  <a:pt x="6459" y="142"/>
                  <a:pt x="6459" y="142"/>
                </a:cubicBezTo>
                <a:cubicBezTo>
                  <a:pt x="6756" y="0"/>
                  <a:pt x="6756" y="0"/>
                  <a:pt x="6756" y="0"/>
                </a:cubicBezTo>
                <a:cubicBezTo>
                  <a:pt x="6725" y="0"/>
                  <a:pt x="6725" y="0"/>
                  <a:pt x="6725" y="0"/>
                </a:cubicBezTo>
                <a:cubicBezTo>
                  <a:pt x="6445" y="133"/>
                  <a:pt x="6445" y="133"/>
                  <a:pt x="6445" y="133"/>
                </a:cubicBezTo>
                <a:cubicBezTo>
                  <a:pt x="6423" y="120"/>
                  <a:pt x="6398" y="109"/>
                  <a:pt x="6370" y="101"/>
                </a:cubicBezTo>
                <a:cubicBezTo>
                  <a:pt x="6374" y="102"/>
                  <a:pt x="6378" y="103"/>
                  <a:pt x="6381" y="104"/>
                </a:cubicBezTo>
                <a:cubicBezTo>
                  <a:pt x="6600" y="0"/>
                  <a:pt x="6600" y="0"/>
                  <a:pt x="6600" y="0"/>
                </a:cubicBezTo>
                <a:cubicBezTo>
                  <a:pt x="6568" y="0"/>
                  <a:pt x="6568" y="0"/>
                  <a:pt x="6568" y="0"/>
                </a:cubicBezTo>
                <a:cubicBezTo>
                  <a:pt x="6362" y="98"/>
                  <a:pt x="6362" y="98"/>
                  <a:pt x="6362" y="98"/>
                </a:cubicBezTo>
                <a:cubicBezTo>
                  <a:pt x="6343" y="92"/>
                  <a:pt x="6321" y="87"/>
                  <a:pt x="6299" y="84"/>
                </a:cubicBezTo>
                <a:cubicBezTo>
                  <a:pt x="6299" y="84"/>
                  <a:pt x="6299" y="84"/>
                  <a:pt x="6299" y="84"/>
                </a:cubicBezTo>
                <a:cubicBezTo>
                  <a:pt x="6474" y="0"/>
                  <a:pt x="6474" y="0"/>
                  <a:pt x="6474" y="0"/>
                </a:cubicBezTo>
                <a:cubicBezTo>
                  <a:pt x="6443" y="0"/>
                  <a:pt x="6443" y="0"/>
                  <a:pt x="6443" y="0"/>
                </a:cubicBezTo>
                <a:cubicBezTo>
                  <a:pt x="6275" y="80"/>
                  <a:pt x="6275" y="80"/>
                  <a:pt x="6275" y="80"/>
                </a:cubicBezTo>
                <a:cubicBezTo>
                  <a:pt x="6268" y="79"/>
                  <a:pt x="6261" y="79"/>
                  <a:pt x="6254" y="78"/>
                </a:cubicBezTo>
                <a:cubicBezTo>
                  <a:pt x="6216" y="74"/>
                  <a:pt x="6141" y="63"/>
                  <a:pt x="6141" y="63"/>
                </a:cubicBezTo>
                <a:cubicBezTo>
                  <a:pt x="6140" y="63"/>
                  <a:pt x="6140" y="63"/>
                  <a:pt x="6140" y="63"/>
                </a:cubicBezTo>
                <a:cubicBezTo>
                  <a:pt x="6140" y="63"/>
                  <a:pt x="6140" y="63"/>
                  <a:pt x="6140" y="63"/>
                </a:cubicBezTo>
                <a:cubicBezTo>
                  <a:pt x="5686" y="7"/>
                  <a:pt x="5686" y="7"/>
                  <a:pt x="5686" y="7"/>
                </a:cubicBezTo>
                <a:cubicBezTo>
                  <a:pt x="5701" y="0"/>
                  <a:pt x="5701" y="0"/>
                  <a:pt x="5701" y="0"/>
                </a:cubicBezTo>
                <a:cubicBezTo>
                  <a:pt x="5670" y="0"/>
                  <a:pt x="5670" y="0"/>
                  <a:pt x="5670" y="0"/>
                </a:cubicBezTo>
                <a:cubicBezTo>
                  <a:pt x="5661" y="4"/>
                  <a:pt x="5661" y="4"/>
                  <a:pt x="5661" y="4"/>
                </a:cubicBezTo>
                <a:cubicBezTo>
                  <a:pt x="5682" y="7"/>
                  <a:pt x="5682" y="7"/>
                  <a:pt x="5682" y="7"/>
                </a:cubicBezTo>
                <a:cubicBezTo>
                  <a:pt x="5627" y="0"/>
                  <a:pt x="5627" y="0"/>
                  <a:pt x="5627" y="0"/>
                </a:cubicBezTo>
                <a:cubicBezTo>
                  <a:pt x="5238" y="0"/>
                  <a:pt x="5238" y="0"/>
                  <a:pt x="5238" y="0"/>
                </a:cubicBezTo>
                <a:cubicBezTo>
                  <a:pt x="6134" y="110"/>
                  <a:pt x="6134" y="110"/>
                  <a:pt x="6134" y="110"/>
                </a:cubicBezTo>
                <a:cubicBezTo>
                  <a:pt x="6134" y="110"/>
                  <a:pt x="6210" y="121"/>
                  <a:pt x="6250" y="125"/>
                </a:cubicBezTo>
                <a:cubicBezTo>
                  <a:pt x="6251" y="125"/>
                  <a:pt x="6253" y="125"/>
                  <a:pt x="6255" y="126"/>
                </a:cubicBezTo>
                <a:cubicBezTo>
                  <a:pt x="6324" y="141"/>
                  <a:pt x="6378" y="175"/>
                  <a:pt x="6403" y="217"/>
                </a:cubicBezTo>
                <a:cubicBezTo>
                  <a:pt x="6450" y="295"/>
                  <a:pt x="6433" y="428"/>
                  <a:pt x="6354" y="623"/>
                </a:cubicBezTo>
                <a:cubicBezTo>
                  <a:pt x="6244" y="894"/>
                  <a:pt x="5481" y="2733"/>
                  <a:pt x="4945" y="4025"/>
                </a:cubicBezTo>
                <a:cubicBezTo>
                  <a:pt x="4978" y="4025"/>
                  <a:pt x="4978" y="4025"/>
                  <a:pt x="4978" y="4025"/>
                </a:cubicBezTo>
                <a:cubicBezTo>
                  <a:pt x="5513" y="2734"/>
                  <a:pt x="6271" y="905"/>
                  <a:pt x="6382" y="634"/>
                </a:cubicBezTo>
                <a:cubicBezTo>
                  <a:pt x="6465" y="430"/>
                  <a:pt x="6480" y="289"/>
                  <a:pt x="6429" y="202"/>
                </a:cubicBezTo>
                <a:cubicBezTo>
                  <a:pt x="6419" y="186"/>
                  <a:pt x="6408" y="172"/>
                  <a:pt x="6394" y="160"/>
                </a:cubicBezTo>
                <a:cubicBezTo>
                  <a:pt x="6419" y="172"/>
                  <a:pt x="6444" y="187"/>
                  <a:pt x="6464" y="207"/>
                </a:cubicBezTo>
                <a:cubicBezTo>
                  <a:pt x="6523" y="268"/>
                  <a:pt x="6582" y="327"/>
                  <a:pt x="6586" y="432"/>
                </a:cubicBezTo>
                <a:cubicBezTo>
                  <a:pt x="6576" y="412"/>
                  <a:pt x="6561" y="401"/>
                  <a:pt x="6543" y="401"/>
                </a:cubicBezTo>
                <a:cubicBezTo>
                  <a:pt x="6521" y="401"/>
                  <a:pt x="6501" y="420"/>
                  <a:pt x="6497" y="446"/>
                </a:cubicBezTo>
                <a:cubicBezTo>
                  <a:pt x="6487" y="503"/>
                  <a:pt x="6497" y="546"/>
                  <a:pt x="6524" y="560"/>
                </a:cubicBezTo>
                <a:cubicBezTo>
                  <a:pt x="6530" y="563"/>
                  <a:pt x="6539" y="565"/>
                  <a:pt x="6547" y="565"/>
                </a:cubicBezTo>
                <a:cubicBezTo>
                  <a:pt x="6555" y="565"/>
                  <a:pt x="6562" y="564"/>
                  <a:pt x="6568" y="561"/>
                </a:cubicBezTo>
                <a:cubicBezTo>
                  <a:pt x="6561" y="582"/>
                  <a:pt x="6554" y="605"/>
                  <a:pt x="6544" y="630"/>
                </a:cubicBezTo>
                <a:cubicBezTo>
                  <a:pt x="6518" y="697"/>
                  <a:pt x="6284" y="1265"/>
                  <a:pt x="5988" y="1985"/>
                </a:cubicBezTo>
                <a:cubicBezTo>
                  <a:pt x="5986" y="1987"/>
                  <a:pt x="5983" y="1991"/>
                  <a:pt x="5982" y="1995"/>
                </a:cubicBezTo>
                <a:cubicBezTo>
                  <a:pt x="5979" y="2003"/>
                  <a:pt x="5969" y="2028"/>
                  <a:pt x="5958" y="2057"/>
                </a:cubicBezTo>
                <a:cubicBezTo>
                  <a:pt x="5700" y="2683"/>
                  <a:pt x="5399" y="3413"/>
                  <a:pt x="5146" y="4025"/>
                </a:cubicBezTo>
                <a:cubicBezTo>
                  <a:pt x="5201" y="4025"/>
                  <a:pt x="5201" y="4025"/>
                  <a:pt x="5201" y="4025"/>
                </a:cubicBezTo>
                <a:cubicBezTo>
                  <a:pt x="5352" y="3659"/>
                  <a:pt x="5352" y="3659"/>
                  <a:pt x="5352" y="3659"/>
                </a:cubicBezTo>
                <a:cubicBezTo>
                  <a:pt x="5466" y="3699"/>
                  <a:pt x="5466" y="3699"/>
                  <a:pt x="5466" y="3699"/>
                </a:cubicBezTo>
                <a:cubicBezTo>
                  <a:pt x="5320" y="4025"/>
                  <a:pt x="5320" y="4025"/>
                  <a:pt x="5320" y="4025"/>
                </a:cubicBezTo>
                <a:cubicBezTo>
                  <a:pt x="5353" y="4025"/>
                  <a:pt x="5353" y="4025"/>
                  <a:pt x="5353" y="4025"/>
                </a:cubicBezTo>
                <a:cubicBezTo>
                  <a:pt x="5494" y="3709"/>
                  <a:pt x="5494" y="3709"/>
                  <a:pt x="5494" y="3709"/>
                </a:cubicBezTo>
                <a:cubicBezTo>
                  <a:pt x="6392" y="4025"/>
                  <a:pt x="6392" y="4025"/>
                  <a:pt x="6392" y="4025"/>
                </a:cubicBezTo>
                <a:cubicBezTo>
                  <a:pt x="6485" y="4025"/>
                  <a:pt x="6485" y="4025"/>
                  <a:pt x="6485" y="4025"/>
                </a:cubicBezTo>
                <a:cubicBezTo>
                  <a:pt x="6307" y="3962"/>
                  <a:pt x="6134" y="3901"/>
                  <a:pt x="6116" y="3892"/>
                </a:cubicBezTo>
                <a:cubicBezTo>
                  <a:pt x="6107" y="3889"/>
                  <a:pt x="6102" y="3886"/>
                  <a:pt x="6098" y="3884"/>
                </a:cubicBezTo>
                <a:cubicBezTo>
                  <a:pt x="6113" y="3862"/>
                  <a:pt x="6150" y="3807"/>
                  <a:pt x="6189" y="3748"/>
                </a:cubicBezTo>
                <a:cubicBezTo>
                  <a:pt x="6203" y="3728"/>
                  <a:pt x="6210" y="3713"/>
                  <a:pt x="6205" y="3698"/>
                </a:cubicBezTo>
                <a:cubicBezTo>
                  <a:pt x="6199" y="3679"/>
                  <a:pt x="6179" y="3672"/>
                  <a:pt x="6143" y="3658"/>
                </a:cubicBezTo>
                <a:cubicBezTo>
                  <a:pt x="6135" y="3655"/>
                  <a:pt x="6135" y="3655"/>
                  <a:pt x="6135" y="3655"/>
                </a:cubicBezTo>
                <a:cubicBezTo>
                  <a:pt x="6106" y="3644"/>
                  <a:pt x="5576" y="3472"/>
                  <a:pt x="5446" y="3430"/>
                </a:cubicBezTo>
                <a:cubicBezTo>
                  <a:pt x="5474" y="3361"/>
                  <a:pt x="5474" y="3361"/>
                  <a:pt x="5474" y="3361"/>
                </a:cubicBezTo>
                <a:cubicBezTo>
                  <a:pt x="5493" y="3367"/>
                  <a:pt x="5509" y="3369"/>
                  <a:pt x="5522" y="3369"/>
                </a:cubicBezTo>
                <a:cubicBezTo>
                  <a:pt x="5561" y="3369"/>
                  <a:pt x="5575" y="3345"/>
                  <a:pt x="5588" y="3311"/>
                </a:cubicBezTo>
                <a:cubicBezTo>
                  <a:pt x="5600" y="3281"/>
                  <a:pt x="5600" y="3281"/>
                  <a:pt x="5600" y="3281"/>
                </a:cubicBezTo>
                <a:cubicBezTo>
                  <a:pt x="5618" y="3237"/>
                  <a:pt x="5645" y="3169"/>
                  <a:pt x="5658" y="3139"/>
                </a:cubicBezTo>
                <a:cubicBezTo>
                  <a:pt x="5669" y="3112"/>
                  <a:pt x="5671" y="3098"/>
                  <a:pt x="5666" y="3087"/>
                </a:cubicBezTo>
                <a:cubicBezTo>
                  <a:pt x="5661" y="3077"/>
                  <a:pt x="5652" y="3074"/>
                  <a:pt x="5645" y="3072"/>
                </a:cubicBezTo>
                <a:cubicBezTo>
                  <a:pt x="5636" y="3070"/>
                  <a:pt x="5615" y="3063"/>
                  <a:pt x="5599" y="3058"/>
                </a:cubicBezTo>
                <a:cubicBezTo>
                  <a:pt x="5623" y="3000"/>
                  <a:pt x="5623" y="3000"/>
                  <a:pt x="5623" y="3000"/>
                </a:cubicBezTo>
                <a:cubicBezTo>
                  <a:pt x="5637" y="3003"/>
                  <a:pt x="5649" y="3004"/>
                  <a:pt x="5660" y="3004"/>
                </a:cubicBezTo>
                <a:cubicBezTo>
                  <a:pt x="5711" y="3004"/>
                  <a:pt x="5731" y="2976"/>
                  <a:pt x="5743" y="2946"/>
                </a:cubicBezTo>
                <a:cubicBezTo>
                  <a:pt x="5763" y="2897"/>
                  <a:pt x="5778" y="2859"/>
                  <a:pt x="5791" y="2829"/>
                </a:cubicBezTo>
                <a:cubicBezTo>
                  <a:pt x="5800" y="2808"/>
                  <a:pt x="5807" y="2790"/>
                  <a:pt x="5814" y="2774"/>
                </a:cubicBezTo>
                <a:cubicBezTo>
                  <a:pt x="5825" y="2747"/>
                  <a:pt x="5827" y="2734"/>
                  <a:pt x="5822" y="2724"/>
                </a:cubicBezTo>
                <a:cubicBezTo>
                  <a:pt x="5817" y="2715"/>
                  <a:pt x="5806" y="2712"/>
                  <a:pt x="5800" y="2711"/>
                </a:cubicBezTo>
                <a:cubicBezTo>
                  <a:pt x="5791" y="2708"/>
                  <a:pt x="5767" y="2702"/>
                  <a:pt x="5747" y="2697"/>
                </a:cubicBezTo>
                <a:cubicBezTo>
                  <a:pt x="5781" y="2616"/>
                  <a:pt x="5781" y="2616"/>
                  <a:pt x="5781" y="2616"/>
                </a:cubicBezTo>
                <a:cubicBezTo>
                  <a:pt x="5781" y="2617"/>
                  <a:pt x="5782" y="2619"/>
                  <a:pt x="5782" y="2620"/>
                </a:cubicBezTo>
                <a:cubicBezTo>
                  <a:pt x="5791" y="2638"/>
                  <a:pt x="5812" y="2652"/>
                  <a:pt x="5847" y="2662"/>
                </a:cubicBezTo>
                <a:cubicBezTo>
                  <a:pt x="5879" y="2672"/>
                  <a:pt x="5906" y="2676"/>
                  <a:pt x="5929" y="2676"/>
                </a:cubicBezTo>
                <a:cubicBezTo>
                  <a:pt x="6001" y="2676"/>
                  <a:pt x="6017" y="2631"/>
                  <a:pt x="6026" y="2606"/>
                </a:cubicBezTo>
                <a:cubicBezTo>
                  <a:pt x="6028" y="2602"/>
                  <a:pt x="6028" y="2602"/>
                  <a:pt x="6028" y="2602"/>
                </a:cubicBezTo>
                <a:cubicBezTo>
                  <a:pt x="6057" y="2523"/>
                  <a:pt x="6083" y="2459"/>
                  <a:pt x="6099" y="2424"/>
                </a:cubicBezTo>
                <a:cubicBezTo>
                  <a:pt x="6105" y="2411"/>
                  <a:pt x="6105" y="2400"/>
                  <a:pt x="6101" y="2391"/>
                </a:cubicBezTo>
                <a:cubicBezTo>
                  <a:pt x="6095" y="2378"/>
                  <a:pt x="6080" y="2375"/>
                  <a:pt x="6070" y="2372"/>
                </a:cubicBezTo>
                <a:cubicBezTo>
                  <a:pt x="6054" y="2368"/>
                  <a:pt x="5918" y="2341"/>
                  <a:pt x="5912" y="2340"/>
                </a:cubicBezTo>
                <a:cubicBezTo>
                  <a:pt x="5911" y="2339"/>
                  <a:pt x="5911" y="2339"/>
                  <a:pt x="5911" y="2339"/>
                </a:cubicBezTo>
                <a:cubicBezTo>
                  <a:pt x="5911" y="2339"/>
                  <a:pt x="5910" y="2339"/>
                  <a:pt x="5908" y="2339"/>
                </a:cubicBezTo>
                <a:cubicBezTo>
                  <a:pt x="5905" y="2339"/>
                  <a:pt x="5900" y="2340"/>
                  <a:pt x="5894" y="2342"/>
                </a:cubicBezTo>
                <a:cubicBezTo>
                  <a:pt x="5924" y="2269"/>
                  <a:pt x="5924" y="2269"/>
                  <a:pt x="5924" y="2269"/>
                </a:cubicBezTo>
                <a:cubicBezTo>
                  <a:pt x="5935" y="2276"/>
                  <a:pt x="5949" y="2282"/>
                  <a:pt x="5967" y="2286"/>
                </a:cubicBezTo>
                <a:cubicBezTo>
                  <a:pt x="5988" y="2290"/>
                  <a:pt x="6008" y="2293"/>
                  <a:pt x="6026" y="2293"/>
                </a:cubicBezTo>
                <a:cubicBezTo>
                  <a:pt x="6110" y="2293"/>
                  <a:pt x="6131" y="2240"/>
                  <a:pt x="6139" y="2221"/>
                </a:cubicBezTo>
                <a:cubicBezTo>
                  <a:pt x="6139" y="2219"/>
                  <a:pt x="6140" y="2218"/>
                  <a:pt x="6140" y="2217"/>
                </a:cubicBezTo>
                <a:cubicBezTo>
                  <a:pt x="6145" y="2206"/>
                  <a:pt x="6156" y="2175"/>
                  <a:pt x="6168" y="2143"/>
                </a:cubicBezTo>
                <a:cubicBezTo>
                  <a:pt x="6179" y="2114"/>
                  <a:pt x="6190" y="2083"/>
                  <a:pt x="6198" y="2065"/>
                </a:cubicBezTo>
                <a:cubicBezTo>
                  <a:pt x="6207" y="2041"/>
                  <a:pt x="6209" y="2028"/>
                  <a:pt x="6204" y="2019"/>
                </a:cubicBezTo>
                <a:cubicBezTo>
                  <a:pt x="6199" y="2009"/>
                  <a:pt x="6189" y="2007"/>
                  <a:pt x="6181" y="2005"/>
                </a:cubicBezTo>
                <a:cubicBezTo>
                  <a:pt x="6180" y="2004"/>
                  <a:pt x="6180" y="2004"/>
                  <a:pt x="6180" y="2004"/>
                </a:cubicBezTo>
                <a:cubicBezTo>
                  <a:pt x="6168" y="2001"/>
                  <a:pt x="6085" y="1986"/>
                  <a:pt x="6043" y="1978"/>
                </a:cubicBezTo>
                <a:cubicBezTo>
                  <a:pt x="6272" y="1423"/>
                  <a:pt x="6272" y="1423"/>
                  <a:pt x="6272" y="1423"/>
                </a:cubicBezTo>
                <a:cubicBezTo>
                  <a:pt x="6911" y="1504"/>
                  <a:pt x="6911" y="1504"/>
                  <a:pt x="6911" y="1504"/>
                </a:cubicBezTo>
                <a:cubicBezTo>
                  <a:pt x="6911" y="1480"/>
                  <a:pt x="6911" y="1480"/>
                  <a:pt x="6911" y="1480"/>
                </a:cubicBezTo>
                <a:cubicBezTo>
                  <a:pt x="6281" y="1400"/>
                  <a:pt x="6281" y="1400"/>
                  <a:pt x="6281" y="1400"/>
                </a:cubicBezTo>
                <a:cubicBezTo>
                  <a:pt x="6313" y="1324"/>
                  <a:pt x="6313" y="1324"/>
                  <a:pt x="6313" y="1324"/>
                </a:cubicBezTo>
                <a:cubicBezTo>
                  <a:pt x="6315" y="1324"/>
                  <a:pt x="6315" y="1324"/>
                  <a:pt x="6315" y="1324"/>
                </a:cubicBezTo>
                <a:cubicBezTo>
                  <a:pt x="6431" y="1339"/>
                  <a:pt x="6676" y="1369"/>
                  <a:pt x="6911" y="1398"/>
                </a:cubicBezTo>
                <a:cubicBezTo>
                  <a:pt x="6911" y="1374"/>
                  <a:pt x="6911" y="1374"/>
                  <a:pt x="6911" y="1374"/>
                </a:cubicBezTo>
                <a:cubicBezTo>
                  <a:pt x="6679" y="1346"/>
                  <a:pt x="6439" y="1316"/>
                  <a:pt x="6322" y="1301"/>
                </a:cubicBezTo>
                <a:cubicBezTo>
                  <a:pt x="6553" y="741"/>
                  <a:pt x="6553" y="741"/>
                  <a:pt x="6553" y="741"/>
                </a:cubicBezTo>
                <a:cubicBezTo>
                  <a:pt x="6579" y="743"/>
                  <a:pt x="6720" y="752"/>
                  <a:pt x="6911" y="764"/>
                </a:cubicBezTo>
                <a:cubicBezTo>
                  <a:pt x="6911" y="740"/>
                  <a:pt x="6911" y="740"/>
                  <a:pt x="6911" y="740"/>
                </a:cubicBezTo>
                <a:cubicBezTo>
                  <a:pt x="6735" y="729"/>
                  <a:pt x="6602" y="721"/>
                  <a:pt x="6562" y="718"/>
                </a:cubicBezTo>
                <a:cubicBezTo>
                  <a:pt x="6580" y="674"/>
                  <a:pt x="6580" y="674"/>
                  <a:pt x="6580" y="674"/>
                </a:cubicBezTo>
                <a:cubicBezTo>
                  <a:pt x="6911" y="694"/>
                  <a:pt x="6911" y="694"/>
                  <a:pt x="6911" y="694"/>
                </a:cubicBezTo>
                <a:cubicBezTo>
                  <a:pt x="6911" y="647"/>
                  <a:pt x="6911" y="647"/>
                  <a:pt x="6911" y="647"/>
                </a:cubicBezTo>
                <a:cubicBezTo>
                  <a:pt x="6596" y="627"/>
                  <a:pt x="6596" y="627"/>
                  <a:pt x="6596" y="627"/>
                </a:cubicBezTo>
                <a:cubicBezTo>
                  <a:pt x="6607" y="597"/>
                  <a:pt x="6615" y="570"/>
                  <a:pt x="6621" y="544"/>
                </a:cubicBezTo>
                <a:cubicBezTo>
                  <a:pt x="6783" y="466"/>
                  <a:pt x="6783" y="466"/>
                  <a:pt x="6783" y="466"/>
                </a:cubicBezTo>
                <a:cubicBezTo>
                  <a:pt x="6882" y="508"/>
                  <a:pt x="6882" y="508"/>
                  <a:pt x="6882" y="508"/>
                </a:cubicBezTo>
                <a:cubicBezTo>
                  <a:pt x="6911" y="567"/>
                  <a:pt x="6911" y="567"/>
                  <a:pt x="6911" y="567"/>
                </a:cubicBezTo>
                <a:cubicBezTo>
                  <a:pt x="6911" y="536"/>
                  <a:pt x="6911" y="536"/>
                  <a:pt x="6911" y="536"/>
                </a:cubicBezTo>
                <a:cubicBezTo>
                  <a:pt x="6892" y="498"/>
                  <a:pt x="6892" y="498"/>
                  <a:pt x="6892" y="498"/>
                </a:cubicBezTo>
                <a:cubicBezTo>
                  <a:pt x="6783" y="452"/>
                  <a:pt x="6783" y="452"/>
                  <a:pt x="6783" y="452"/>
                </a:cubicBezTo>
                <a:cubicBezTo>
                  <a:pt x="6624" y="527"/>
                  <a:pt x="6624" y="527"/>
                  <a:pt x="6624" y="527"/>
                </a:cubicBezTo>
                <a:cubicBezTo>
                  <a:pt x="6635" y="473"/>
                  <a:pt x="6635" y="428"/>
                  <a:pt x="6629" y="388"/>
                </a:cubicBezTo>
                <a:cubicBezTo>
                  <a:pt x="6911" y="253"/>
                  <a:pt x="6911" y="253"/>
                  <a:pt x="6911" y="253"/>
                </a:cubicBezTo>
                <a:cubicBezTo>
                  <a:pt x="6911" y="238"/>
                  <a:pt x="6911" y="238"/>
                  <a:pt x="6911" y="238"/>
                </a:cubicBezTo>
                <a:cubicBezTo>
                  <a:pt x="6626" y="374"/>
                  <a:pt x="6626" y="374"/>
                  <a:pt x="6626" y="374"/>
                </a:cubicBezTo>
                <a:cubicBezTo>
                  <a:pt x="6619" y="342"/>
                  <a:pt x="6607" y="313"/>
                  <a:pt x="6592" y="288"/>
                </a:cubicBezTo>
                <a:cubicBezTo>
                  <a:pt x="6911" y="136"/>
                  <a:pt x="6911" y="136"/>
                  <a:pt x="6911" y="136"/>
                </a:cubicBezTo>
                <a:cubicBezTo>
                  <a:pt x="6911" y="121"/>
                  <a:pt x="6911" y="121"/>
                  <a:pt x="6911" y="121"/>
                </a:cubicBezTo>
                <a:cubicBezTo>
                  <a:pt x="6585" y="276"/>
                  <a:pt x="6585" y="276"/>
                  <a:pt x="6585" y="276"/>
                </a:cubicBezTo>
                <a:cubicBezTo>
                  <a:pt x="6575" y="261"/>
                  <a:pt x="6564" y="246"/>
                  <a:pt x="6552" y="232"/>
                </a:cubicBezTo>
                <a:cubicBezTo>
                  <a:pt x="6911" y="61"/>
                  <a:pt x="6911" y="61"/>
                  <a:pt x="6911" y="61"/>
                </a:cubicBezTo>
                <a:lnTo>
                  <a:pt x="6911" y="46"/>
                </a:lnTo>
                <a:close/>
                <a:moveTo>
                  <a:pt x="5481" y="3673"/>
                </a:moveTo>
                <a:cubicBezTo>
                  <a:pt x="5363" y="3631"/>
                  <a:pt x="5363" y="3631"/>
                  <a:pt x="5363" y="3631"/>
                </a:cubicBezTo>
                <a:cubicBezTo>
                  <a:pt x="5387" y="3573"/>
                  <a:pt x="5387" y="3573"/>
                  <a:pt x="5387" y="3573"/>
                </a:cubicBezTo>
                <a:cubicBezTo>
                  <a:pt x="5516" y="3616"/>
                  <a:pt x="5516" y="3616"/>
                  <a:pt x="5516" y="3616"/>
                </a:cubicBezTo>
                <a:lnTo>
                  <a:pt x="5481" y="3673"/>
                </a:lnTo>
                <a:close/>
                <a:moveTo>
                  <a:pt x="6124" y="3682"/>
                </a:moveTo>
                <a:cubicBezTo>
                  <a:pt x="6132" y="3686"/>
                  <a:pt x="6132" y="3686"/>
                  <a:pt x="6132" y="3686"/>
                </a:cubicBezTo>
                <a:cubicBezTo>
                  <a:pt x="6152" y="3693"/>
                  <a:pt x="6175" y="3702"/>
                  <a:pt x="6177" y="3707"/>
                </a:cubicBezTo>
                <a:cubicBezTo>
                  <a:pt x="6177" y="3707"/>
                  <a:pt x="6178" y="3712"/>
                  <a:pt x="6165" y="3732"/>
                </a:cubicBezTo>
                <a:cubicBezTo>
                  <a:pt x="6116" y="3805"/>
                  <a:pt x="6071" y="3871"/>
                  <a:pt x="6067" y="3877"/>
                </a:cubicBezTo>
                <a:cubicBezTo>
                  <a:pt x="6065" y="3879"/>
                  <a:pt x="6065" y="3879"/>
                  <a:pt x="6065" y="3879"/>
                </a:cubicBezTo>
                <a:cubicBezTo>
                  <a:pt x="5509" y="3683"/>
                  <a:pt x="5509" y="3683"/>
                  <a:pt x="5509" y="3683"/>
                </a:cubicBezTo>
                <a:cubicBezTo>
                  <a:pt x="5613" y="3515"/>
                  <a:pt x="5613" y="3515"/>
                  <a:pt x="5613" y="3515"/>
                </a:cubicBezTo>
                <a:cubicBezTo>
                  <a:pt x="5817" y="3582"/>
                  <a:pt x="6104" y="3675"/>
                  <a:pt x="6124" y="3682"/>
                </a:cubicBezTo>
                <a:close/>
                <a:moveTo>
                  <a:pt x="5583" y="3506"/>
                </a:moveTo>
                <a:cubicBezTo>
                  <a:pt x="5532" y="3590"/>
                  <a:pt x="5532" y="3590"/>
                  <a:pt x="5532" y="3590"/>
                </a:cubicBezTo>
                <a:cubicBezTo>
                  <a:pt x="5398" y="3546"/>
                  <a:pt x="5398" y="3546"/>
                  <a:pt x="5398" y="3546"/>
                </a:cubicBezTo>
                <a:cubicBezTo>
                  <a:pt x="5434" y="3458"/>
                  <a:pt x="5434" y="3458"/>
                  <a:pt x="5434" y="3458"/>
                </a:cubicBezTo>
                <a:cubicBezTo>
                  <a:pt x="5464" y="3467"/>
                  <a:pt x="5518" y="3485"/>
                  <a:pt x="5583" y="3506"/>
                </a:cubicBezTo>
                <a:close/>
                <a:moveTo>
                  <a:pt x="5639" y="3095"/>
                </a:moveTo>
                <a:cubicBezTo>
                  <a:pt x="5644" y="3096"/>
                  <a:pt x="5645" y="3097"/>
                  <a:pt x="5645" y="3097"/>
                </a:cubicBezTo>
                <a:cubicBezTo>
                  <a:pt x="5645" y="3098"/>
                  <a:pt x="5647" y="3103"/>
                  <a:pt x="5636" y="3129"/>
                </a:cubicBezTo>
                <a:cubicBezTo>
                  <a:pt x="5623" y="3160"/>
                  <a:pt x="5596" y="3228"/>
                  <a:pt x="5578" y="3272"/>
                </a:cubicBezTo>
                <a:cubicBezTo>
                  <a:pt x="5567" y="3302"/>
                  <a:pt x="5567" y="3302"/>
                  <a:pt x="5567" y="3302"/>
                </a:cubicBezTo>
                <a:cubicBezTo>
                  <a:pt x="5556" y="3328"/>
                  <a:pt x="5549" y="3346"/>
                  <a:pt x="5521" y="3346"/>
                </a:cubicBezTo>
                <a:cubicBezTo>
                  <a:pt x="5511" y="3346"/>
                  <a:pt x="5499" y="3343"/>
                  <a:pt x="5483" y="3339"/>
                </a:cubicBezTo>
                <a:cubicBezTo>
                  <a:pt x="5590" y="3080"/>
                  <a:pt x="5590" y="3080"/>
                  <a:pt x="5590" y="3080"/>
                </a:cubicBezTo>
                <a:cubicBezTo>
                  <a:pt x="5606" y="3085"/>
                  <a:pt x="5629" y="3092"/>
                  <a:pt x="5639" y="3095"/>
                </a:cubicBezTo>
                <a:close/>
                <a:moveTo>
                  <a:pt x="5794" y="2734"/>
                </a:moveTo>
                <a:cubicBezTo>
                  <a:pt x="5799" y="2735"/>
                  <a:pt x="5800" y="2735"/>
                  <a:pt x="5800" y="2735"/>
                </a:cubicBezTo>
                <a:cubicBezTo>
                  <a:pt x="5801" y="2736"/>
                  <a:pt x="5801" y="2742"/>
                  <a:pt x="5792" y="2765"/>
                </a:cubicBezTo>
                <a:cubicBezTo>
                  <a:pt x="5786" y="2781"/>
                  <a:pt x="5778" y="2799"/>
                  <a:pt x="5769" y="2820"/>
                </a:cubicBezTo>
                <a:cubicBezTo>
                  <a:pt x="5757" y="2850"/>
                  <a:pt x="5741" y="2887"/>
                  <a:pt x="5721" y="2937"/>
                </a:cubicBezTo>
                <a:cubicBezTo>
                  <a:pt x="5714" y="2955"/>
                  <a:pt x="5704" y="2980"/>
                  <a:pt x="5660" y="2980"/>
                </a:cubicBezTo>
                <a:cubicBezTo>
                  <a:pt x="5652" y="2980"/>
                  <a:pt x="5643" y="2979"/>
                  <a:pt x="5632" y="2977"/>
                </a:cubicBezTo>
                <a:cubicBezTo>
                  <a:pt x="5738" y="2719"/>
                  <a:pt x="5738" y="2719"/>
                  <a:pt x="5738" y="2719"/>
                </a:cubicBezTo>
                <a:cubicBezTo>
                  <a:pt x="5758" y="2724"/>
                  <a:pt x="5785" y="2731"/>
                  <a:pt x="5794" y="2734"/>
                </a:cubicBezTo>
                <a:close/>
                <a:moveTo>
                  <a:pt x="5908" y="2363"/>
                </a:moveTo>
                <a:cubicBezTo>
                  <a:pt x="5921" y="2365"/>
                  <a:pt x="6050" y="2392"/>
                  <a:pt x="6064" y="2395"/>
                </a:cubicBezTo>
                <a:cubicBezTo>
                  <a:pt x="6069" y="2397"/>
                  <a:pt x="6078" y="2399"/>
                  <a:pt x="6080" y="2402"/>
                </a:cubicBezTo>
                <a:cubicBezTo>
                  <a:pt x="6080" y="2403"/>
                  <a:pt x="6080" y="2408"/>
                  <a:pt x="6077" y="2415"/>
                </a:cubicBezTo>
                <a:cubicBezTo>
                  <a:pt x="6062" y="2449"/>
                  <a:pt x="6035" y="2514"/>
                  <a:pt x="6005" y="2593"/>
                </a:cubicBezTo>
                <a:cubicBezTo>
                  <a:pt x="6004" y="2598"/>
                  <a:pt x="6004" y="2598"/>
                  <a:pt x="6004" y="2598"/>
                </a:cubicBezTo>
                <a:cubicBezTo>
                  <a:pt x="5995" y="2622"/>
                  <a:pt x="5984" y="2653"/>
                  <a:pt x="5929" y="2653"/>
                </a:cubicBezTo>
                <a:cubicBezTo>
                  <a:pt x="5909" y="2653"/>
                  <a:pt x="5883" y="2648"/>
                  <a:pt x="5854" y="2639"/>
                </a:cubicBezTo>
                <a:cubicBezTo>
                  <a:pt x="5826" y="2631"/>
                  <a:pt x="5809" y="2621"/>
                  <a:pt x="5804" y="2610"/>
                </a:cubicBezTo>
                <a:cubicBezTo>
                  <a:pt x="5796" y="2595"/>
                  <a:pt x="5805" y="2574"/>
                  <a:pt x="5815" y="2547"/>
                </a:cubicBezTo>
                <a:cubicBezTo>
                  <a:pt x="5817" y="2542"/>
                  <a:pt x="5817" y="2542"/>
                  <a:pt x="5817" y="2542"/>
                </a:cubicBezTo>
                <a:cubicBezTo>
                  <a:pt x="5824" y="2524"/>
                  <a:pt x="5846" y="2476"/>
                  <a:pt x="5863" y="2436"/>
                </a:cubicBezTo>
                <a:cubicBezTo>
                  <a:pt x="5876" y="2407"/>
                  <a:pt x="5888" y="2382"/>
                  <a:pt x="5891" y="2373"/>
                </a:cubicBezTo>
                <a:cubicBezTo>
                  <a:pt x="5895" y="2365"/>
                  <a:pt x="5903" y="2363"/>
                  <a:pt x="5908" y="2363"/>
                </a:cubicBezTo>
                <a:close/>
                <a:moveTo>
                  <a:pt x="6174" y="2027"/>
                </a:moveTo>
                <a:cubicBezTo>
                  <a:pt x="6176" y="2028"/>
                  <a:pt x="6176" y="2028"/>
                  <a:pt x="6176" y="2028"/>
                </a:cubicBezTo>
                <a:cubicBezTo>
                  <a:pt x="6178" y="2029"/>
                  <a:pt x="6182" y="2029"/>
                  <a:pt x="6183" y="2029"/>
                </a:cubicBezTo>
                <a:cubicBezTo>
                  <a:pt x="6183" y="2030"/>
                  <a:pt x="6184" y="2035"/>
                  <a:pt x="6176" y="2056"/>
                </a:cubicBezTo>
                <a:cubicBezTo>
                  <a:pt x="6168" y="2075"/>
                  <a:pt x="6157" y="2105"/>
                  <a:pt x="6146" y="2135"/>
                </a:cubicBezTo>
                <a:cubicBezTo>
                  <a:pt x="6134" y="2167"/>
                  <a:pt x="6123" y="2197"/>
                  <a:pt x="6119" y="2207"/>
                </a:cubicBezTo>
                <a:cubicBezTo>
                  <a:pt x="6118" y="2208"/>
                  <a:pt x="6117" y="2210"/>
                  <a:pt x="6117" y="2212"/>
                </a:cubicBezTo>
                <a:cubicBezTo>
                  <a:pt x="6109" y="2230"/>
                  <a:pt x="6094" y="2269"/>
                  <a:pt x="6026" y="2269"/>
                </a:cubicBezTo>
                <a:cubicBezTo>
                  <a:pt x="6010" y="2269"/>
                  <a:pt x="5992" y="2267"/>
                  <a:pt x="5972" y="2262"/>
                </a:cubicBezTo>
                <a:cubicBezTo>
                  <a:pt x="5954" y="2259"/>
                  <a:pt x="5941" y="2253"/>
                  <a:pt x="5933" y="2246"/>
                </a:cubicBezTo>
                <a:cubicBezTo>
                  <a:pt x="6034" y="2000"/>
                  <a:pt x="6034" y="2000"/>
                  <a:pt x="6034" y="2000"/>
                </a:cubicBezTo>
                <a:cubicBezTo>
                  <a:pt x="6086" y="2010"/>
                  <a:pt x="6163" y="2025"/>
                  <a:pt x="6174" y="2027"/>
                </a:cubicBezTo>
                <a:close/>
                <a:moveTo>
                  <a:pt x="6563" y="533"/>
                </a:moveTo>
                <a:cubicBezTo>
                  <a:pt x="6560" y="539"/>
                  <a:pt x="6555" y="542"/>
                  <a:pt x="6547" y="542"/>
                </a:cubicBezTo>
                <a:cubicBezTo>
                  <a:pt x="6543" y="542"/>
                  <a:pt x="6538" y="541"/>
                  <a:pt x="6535" y="539"/>
                </a:cubicBezTo>
                <a:cubicBezTo>
                  <a:pt x="6521" y="532"/>
                  <a:pt x="6512" y="501"/>
                  <a:pt x="6520" y="450"/>
                </a:cubicBezTo>
                <a:cubicBezTo>
                  <a:pt x="6523" y="433"/>
                  <a:pt x="6534" y="424"/>
                  <a:pt x="6543" y="424"/>
                </a:cubicBezTo>
                <a:cubicBezTo>
                  <a:pt x="6552" y="424"/>
                  <a:pt x="6560" y="432"/>
                  <a:pt x="6566" y="446"/>
                </a:cubicBezTo>
                <a:cubicBezTo>
                  <a:pt x="6579" y="481"/>
                  <a:pt x="6568" y="518"/>
                  <a:pt x="6563" y="533"/>
                </a:cubicBezTo>
                <a:close/>
                <a:moveTo>
                  <a:pt x="6845" y="3732"/>
                </a:moveTo>
                <a:cubicBezTo>
                  <a:pt x="6837" y="3729"/>
                  <a:pt x="6828" y="3726"/>
                  <a:pt x="6818" y="3726"/>
                </a:cubicBezTo>
                <a:cubicBezTo>
                  <a:pt x="6805" y="3726"/>
                  <a:pt x="6787" y="3731"/>
                  <a:pt x="6780" y="3757"/>
                </a:cubicBezTo>
                <a:cubicBezTo>
                  <a:pt x="6775" y="3772"/>
                  <a:pt x="6724" y="3898"/>
                  <a:pt x="6715" y="3916"/>
                </a:cubicBezTo>
                <a:cubicBezTo>
                  <a:pt x="6708" y="3930"/>
                  <a:pt x="6706" y="3944"/>
                  <a:pt x="6711" y="3955"/>
                </a:cubicBezTo>
                <a:cubicBezTo>
                  <a:pt x="6714" y="3961"/>
                  <a:pt x="6720" y="3970"/>
                  <a:pt x="6734" y="3974"/>
                </a:cubicBezTo>
                <a:cubicBezTo>
                  <a:pt x="6764" y="3982"/>
                  <a:pt x="6797" y="3995"/>
                  <a:pt x="6824" y="4006"/>
                </a:cubicBezTo>
                <a:cubicBezTo>
                  <a:pt x="6842" y="4013"/>
                  <a:pt x="6857" y="4019"/>
                  <a:pt x="6865" y="4021"/>
                </a:cubicBezTo>
                <a:cubicBezTo>
                  <a:pt x="6872" y="4023"/>
                  <a:pt x="6877" y="4024"/>
                  <a:pt x="6882" y="4025"/>
                </a:cubicBezTo>
                <a:cubicBezTo>
                  <a:pt x="6911" y="4025"/>
                  <a:pt x="6911" y="4025"/>
                  <a:pt x="6911" y="4025"/>
                </a:cubicBezTo>
                <a:cubicBezTo>
                  <a:pt x="6911" y="4025"/>
                  <a:pt x="6911" y="4025"/>
                  <a:pt x="6911" y="4025"/>
                </a:cubicBezTo>
                <a:cubicBezTo>
                  <a:pt x="6911" y="3994"/>
                  <a:pt x="6911" y="3994"/>
                  <a:pt x="6911" y="3994"/>
                </a:cubicBezTo>
                <a:cubicBezTo>
                  <a:pt x="6907" y="4003"/>
                  <a:pt x="6903" y="4003"/>
                  <a:pt x="6898" y="4003"/>
                </a:cubicBezTo>
                <a:cubicBezTo>
                  <a:pt x="6898" y="4003"/>
                  <a:pt x="6898" y="4003"/>
                  <a:pt x="6898" y="4003"/>
                </a:cubicBezTo>
                <a:cubicBezTo>
                  <a:pt x="6892" y="4003"/>
                  <a:pt x="6881" y="4001"/>
                  <a:pt x="6871" y="3998"/>
                </a:cubicBezTo>
                <a:cubicBezTo>
                  <a:pt x="6864" y="3997"/>
                  <a:pt x="6850" y="3991"/>
                  <a:pt x="6832" y="3984"/>
                </a:cubicBezTo>
                <a:cubicBezTo>
                  <a:pt x="6805" y="3973"/>
                  <a:pt x="6771" y="3960"/>
                  <a:pt x="6741" y="3951"/>
                </a:cubicBezTo>
                <a:cubicBezTo>
                  <a:pt x="6734" y="3949"/>
                  <a:pt x="6733" y="3946"/>
                  <a:pt x="6733" y="3945"/>
                </a:cubicBezTo>
                <a:cubicBezTo>
                  <a:pt x="6731" y="3941"/>
                  <a:pt x="6732" y="3934"/>
                  <a:pt x="6736" y="3926"/>
                </a:cubicBezTo>
                <a:cubicBezTo>
                  <a:pt x="6746" y="3907"/>
                  <a:pt x="6798" y="3780"/>
                  <a:pt x="6802" y="3764"/>
                </a:cubicBezTo>
                <a:cubicBezTo>
                  <a:pt x="6806" y="3751"/>
                  <a:pt x="6813" y="3750"/>
                  <a:pt x="6818" y="3750"/>
                </a:cubicBezTo>
                <a:cubicBezTo>
                  <a:pt x="6824" y="3750"/>
                  <a:pt x="6831" y="3752"/>
                  <a:pt x="6838" y="3754"/>
                </a:cubicBezTo>
                <a:cubicBezTo>
                  <a:pt x="6844" y="3756"/>
                  <a:pt x="6859" y="3761"/>
                  <a:pt x="6876" y="3766"/>
                </a:cubicBezTo>
                <a:cubicBezTo>
                  <a:pt x="6887" y="3769"/>
                  <a:pt x="6899" y="3773"/>
                  <a:pt x="6911" y="3777"/>
                </a:cubicBezTo>
                <a:cubicBezTo>
                  <a:pt x="6911" y="3752"/>
                  <a:pt x="6911" y="3752"/>
                  <a:pt x="6911" y="3752"/>
                </a:cubicBezTo>
                <a:cubicBezTo>
                  <a:pt x="6901" y="3749"/>
                  <a:pt x="6892" y="3746"/>
                  <a:pt x="6883" y="3743"/>
                </a:cubicBezTo>
                <a:cubicBezTo>
                  <a:pt x="6866" y="3738"/>
                  <a:pt x="6851" y="3734"/>
                  <a:pt x="6845" y="3732"/>
                </a:cubicBezTo>
                <a:close/>
                <a:moveTo>
                  <a:pt x="5972" y="583"/>
                </a:moveTo>
                <a:cubicBezTo>
                  <a:pt x="2387" y="0"/>
                  <a:pt x="2387" y="0"/>
                  <a:pt x="2387" y="0"/>
                </a:cubicBezTo>
                <a:cubicBezTo>
                  <a:pt x="2182" y="0"/>
                  <a:pt x="2182" y="0"/>
                  <a:pt x="2182" y="0"/>
                </a:cubicBezTo>
                <a:cubicBezTo>
                  <a:pt x="951" y="2853"/>
                  <a:pt x="951" y="2853"/>
                  <a:pt x="951" y="2853"/>
                </a:cubicBezTo>
                <a:cubicBezTo>
                  <a:pt x="3221" y="4025"/>
                  <a:pt x="3221" y="4025"/>
                  <a:pt x="3221" y="4025"/>
                </a:cubicBezTo>
                <a:cubicBezTo>
                  <a:pt x="3286" y="4025"/>
                  <a:pt x="3286" y="4025"/>
                  <a:pt x="3286" y="4025"/>
                </a:cubicBezTo>
                <a:cubicBezTo>
                  <a:pt x="990" y="2839"/>
                  <a:pt x="990" y="2839"/>
                  <a:pt x="990" y="2839"/>
                </a:cubicBezTo>
                <a:cubicBezTo>
                  <a:pt x="2214" y="2"/>
                  <a:pt x="2214" y="2"/>
                  <a:pt x="2214" y="2"/>
                </a:cubicBezTo>
                <a:cubicBezTo>
                  <a:pt x="5930" y="606"/>
                  <a:pt x="5930" y="606"/>
                  <a:pt x="5930" y="606"/>
                </a:cubicBezTo>
                <a:cubicBezTo>
                  <a:pt x="4511" y="4025"/>
                  <a:pt x="4511" y="4025"/>
                  <a:pt x="4511" y="4025"/>
                </a:cubicBezTo>
                <a:cubicBezTo>
                  <a:pt x="4543" y="4025"/>
                  <a:pt x="4543" y="4025"/>
                  <a:pt x="4543" y="4025"/>
                </a:cubicBezTo>
                <a:cubicBezTo>
                  <a:pt x="5965" y="600"/>
                  <a:pt x="5965" y="600"/>
                  <a:pt x="5965" y="600"/>
                </a:cubicBezTo>
                <a:lnTo>
                  <a:pt x="5972" y="583"/>
                </a:lnTo>
                <a:close/>
                <a:moveTo>
                  <a:pt x="628" y="3235"/>
                </a:moveTo>
                <a:cubicBezTo>
                  <a:pt x="613" y="3227"/>
                  <a:pt x="603" y="3211"/>
                  <a:pt x="615" y="3179"/>
                </a:cubicBezTo>
                <a:cubicBezTo>
                  <a:pt x="627" y="3147"/>
                  <a:pt x="642" y="3120"/>
                  <a:pt x="642" y="3120"/>
                </a:cubicBezTo>
                <a:cubicBezTo>
                  <a:pt x="642" y="3120"/>
                  <a:pt x="1053" y="2143"/>
                  <a:pt x="1410" y="1303"/>
                </a:cubicBezTo>
                <a:cubicBezTo>
                  <a:pt x="1677" y="673"/>
                  <a:pt x="1888" y="198"/>
                  <a:pt x="1976" y="0"/>
                </a:cubicBezTo>
                <a:cubicBezTo>
                  <a:pt x="1924" y="0"/>
                  <a:pt x="1924" y="0"/>
                  <a:pt x="1924" y="0"/>
                </a:cubicBezTo>
                <a:cubicBezTo>
                  <a:pt x="1867" y="129"/>
                  <a:pt x="1766" y="356"/>
                  <a:pt x="1637" y="653"/>
                </a:cubicBezTo>
                <a:cubicBezTo>
                  <a:pt x="1638" y="651"/>
                  <a:pt x="1639" y="649"/>
                  <a:pt x="1640" y="647"/>
                </a:cubicBezTo>
                <a:cubicBezTo>
                  <a:pt x="0" y="1430"/>
                  <a:pt x="0" y="1430"/>
                  <a:pt x="0" y="1430"/>
                </a:cubicBezTo>
                <a:cubicBezTo>
                  <a:pt x="0" y="1445"/>
                  <a:pt x="0" y="1445"/>
                  <a:pt x="0" y="1445"/>
                </a:cubicBezTo>
                <a:cubicBezTo>
                  <a:pt x="1631" y="666"/>
                  <a:pt x="1631" y="666"/>
                  <a:pt x="1631" y="666"/>
                </a:cubicBezTo>
                <a:cubicBezTo>
                  <a:pt x="1632" y="665"/>
                  <a:pt x="1633" y="663"/>
                  <a:pt x="1633" y="662"/>
                </a:cubicBezTo>
                <a:cubicBezTo>
                  <a:pt x="1620" y="692"/>
                  <a:pt x="1607" y="723"/>
                  <a:pt x="1593" y="754"/>
                </a:cubicBezTo>
                <a:cubicBezTo>
                  <a:pt x="41" y="1495"/>
                  <a:pt x="41" y="1495"/>
                  <a:pt x="41" y="1495"/>
                </a:cubicBezTo>
                <a:cubicBezTo>
                  <a:pt x="38" y="1496"/>
                  <a:pt x="38" y="1496"/>
                  <a:pt x="38" y="1496"/>
                </a:cubicBezTo>
                <a:cubicBezTo>
                  <a:pt x="0" y="1604"/>
                  <a:pt x="0" y="1604"/>
                  <a:pt x="0" y="1604"/>
                </a:cubicBezTo>
                <a:cubicBezTo>
                  <a:pt x="0" y="1645"/>
                  <a:pt x="0" y="1645"/>
                  <a:pt x="0" y="1645"/>
                </a:cubicBezTo>
                <a:cubicBezTo>
                  <a:pt x="49" y="1506"/>
                  <a:pt x="49" y="1506"/>
                  <a:pt x="49" y="1506"/>
                </a:cubicBezTo>
                <a:cubicBezTo>
                  <a:pt x="1585" y="773"/>
                  <a:pt x="1585" y="773"/>
                  <a:pt x="1585" y="773"/>
                </a:cubicBezTo>
                <a:cubicBezTo>
                  <a:pt x="1586" y="771"/>
                  <a:pt x="1587" y="769"/>
                  <a:pt x="1588" y="767"/>
                </a:cubicBezTo>
                <a:cubicBezTo>
                  <a:pt x="1562" y="827"/>
                  <a:pt x="1534" y="890"/>
                  <a:pt x="1506" y="956"/>
                </a:cubicBezTo>
                <a:cubicBezTo>
                  <a:pt x="1507" y="955"/>
                  <a:pt x="1507" y="955"/>
                  <a:pt x="1507" y="954"/>
                </a:cubicBezTo>
                <a:cubicBezTo>
                  <a:pt x="111" y="1620"/>
                  <a:pt x="111" y="1620"/>
                  <a:pt x="111" y="1620"/>
                </a:cubicBezTo>
                <a:cubicBezTo>
                  <a:pt x="109" y="1621"/>
                  <a:pt x="109" y="1621"/>
                  <a:pt x="109" y="1621"/>
                </a:cubicBezTo>
                <a:cubicBezTo>
                  <a:pt x="0" y="1928"/>
                  <a:pt x="0" y="1928"/>
                  <a:pt x="0" y="1928"/>
                </a:cubicBezTo>
                <a:cubicBezTo>
                  <a:pt x="0" y="1969"/>
                  <a:pt x="0" y="1969"/>
                  <a:pt x="0" y="1969"/>
                </a:cubicBezTo>
                <a:cubicBezTo>
                  <a:pt x="120" y="1631"/>
                  <a:pt x="120" y="1631"/>
                  <a:pt x="120" y="1631"/>
                </a:cubicBezTo>
                <a:cubicBezTo>
                  <a:pt x="1499" y="973"/>
                  <a:pt x="1499" y="973"/>
                  <a:pt x="1499" y="973"/>
                </a:cubicBezTo>
                <a:cubicBezTo>
                  <a:pt x="1487" y="1001"/>
                  <a:pt x="1474" y="1031"/>
                  <a:pt x="1462" y="1060"/>
                </a:cubicBezTo>
                <a:cubicBezTo>
                  <a:pt x="1462" y="1059"/>
                  <a:pt x="1463" y="1057"/>
                  <a:pt x="1464" y="1055"/>
                </a:cubicBezTo>
                <a:cubicBezTo>
                  <a:pt x="151" y="1682"/>
                  <a:pt x="151" y="1682"/>
                  <a:pt x="151" y="1682"/>
                </a:cubicBezTo>
                <a:cubicBezTo>
                  <a:pt x="148" y="1683"/>
                  <a:pt x="148" y="1683"/>
                  <a:pt x="148" y="1683"/>
                </a:cubicBezTo>
                <a:cubicBezTo>
                  <a:pt x="0" y="2102"/>
                  <a:pt x="0" y="2102"/>
                  <a:pt x="0" y="2102"/>
                </a:cubicBezTo>
                <a:cubicBezTo>
                  <a:pt x="0" y="2143"/>
                  <a:pt x="0" y="2143"/>
                  <a:pt x="0" y="2143"/>
                </a:cubicBezTo>
                <a:cubicBezTo>
                  <a:pt x="159" y="1693"/>
                  <a:pt x="159" y="1693"/>
                  <a:pt x="159" y="1693"/>
                </a:cubicBezTo>
                <a:cubicBezTo>
                  <a:pt x="1456" y="1074"/>
                  <a:pt x="1456" y="1074"/>
                  <a:pt x="1456" y="1074"/>
                </a:cubicBezTo>
                <a:cubicBezTo>
                  <a:pt x="1457" y="1072"/>
                  <a:pt x="1458" y="1069"/>
                  <a:pt x="1459" y="1066"/>
                </a:cubicBezTo>
                <a:cubicBezTo>
                  <a:pt x="1429" y="1137"/>
                  <a:pt x="1398" y="1209"/>
                  <a:pt x="1366" y="1284"/>
                </a:cubicBezTo>
                <a:cubicBezTo>
                  <a:pt x="1341" y="1342"/>
                  <a:pt x="1317" y="1400"/>
                  <a:pt x="1292" y="1459"/>
                </a:cubicBezTo>
                <a:cubicBezTo>
                  <a:pt x="164" y="1997"/>
                  <a:pt x="164" y="1997"/>
                  <a:pt x="164" y="1997"/>
                </a:cubicBezTo>
                <a:cubicBezTo>
                  <a:pt x="161" y="1998"/>
                  <a:pt x="161" y="1998"/>
                  <a:pt x="161" y="1998"/>
                </a:cubicBezTo>
                <a:cubicBezTo>
                  <a:pt x="0" y="2454"/>
                  <a:pt x="0" y="2454"/>
                  <a:pt x="0" y="2454"/>
                </a:cubicBezTo>
                <a:cubicBezTo>
                  <a:pt x="0" y="2483"/>
                  <a:pt x="0" y="2483"/>
                  <a:pt x="0" y="2483"/>
                </a:cubicBezTo>
                <a:cubicBezTo>
                  <a:pt x="3" y="2482"/>
                  <a:pt x="3" y="2482"/>
                  <a:pt x="3" y="2482"/>
                </a:cubicBezTo>
                <a:cubicBezTo>
                  <a:pt x="5" y="2481"/>
                  <a:pt x="5" y="2481"/>
                  <a:pt x="5" y="2481"/>
                </a:cubicBezTo>
                <a:cubicBezTo>
                  <a:pt x="172" y="2008"/>
                  <a:pt x="172" y="2008"/>
                  <a:pt x="172" y="2008"/>
                </a:cubicBezTo>
                <a:cubicBezTo>
                  <a:pt x="1284" y="1478"/>
                  <a:pt x="1284" y="1478"/>
                  <a:pt x="1284" y="1478"/>
                </a:cubicBezTo>
                <a:cubicBezTo>
                  <a:pt x="1200" y="1675"/>
                  <a:pt x="1115" y="1875"/>
                  <a:pt x="1035" y="2065"/>
                </a:cubicBezTo>
                <a:cubicBezTo>
                  <a:pt x="0" y="2559"/>
                  <a:pt x="0" y="2559"/>
                  <a:pt x="0" y="2559"/>
                </a:cubicBezTo>
                <a:cubicBezTo>
                  <a:pt x="0" y="2574"/>
                  <a:pt x="0" y="2574"/>
                  <a:pt x="0" y="2574"/>
                </a:cubicBezTo>
                <a:cubicBezTo>
                  <a:pt x="1027" y="2084"/>
                  <a:pt x="1027" y="2084"/>
                  <a:pt x="1027" y="2084"/>
                </a:cubicBezTo>
                <a:cubicBezTo>
                  <a:pt x="951" y="2264"/>
                  <a:pt x="879" y="2434"/>
                  <a:pt x="817" y="2581"/>
                </a:cubicBezTo>
                <a:cubicBezTo>
                  <a:pt x="0" y="2972"/>
                  <a:pt x="0" y="2972"/>
                  <a:pt x="0" y="2972"/>
                </a:cubicBezTo>
                <a:cubicBezTo>
                  <a:pt x="0" y="2987"/>
                  <a:pt x="0" y="2987"/>
                  <a:pt x="0" y="2987"/>
                </a:cubicBezTo>
                <a:cubicBezTo>
                  <a:pt x="809" y="2600"/>
                  <a:pt x="809" y="2600"/>
                  <a:pt x="809" y="2600"/>
                </a:cubicBezTo>
                <a:cubicBezTo>
                  <a:pt x="792" y="2641"/>
                  <a:pt x="776" y="2680"/>
                  <a:pt x="760" y="2716"/>
                </a:cubicBezTo>
                <a:cubicBezTo>
                  <a:pt x="763" y="2711"/>
                  <a:pt x="765" y="2705"/>
                  <a:pt x="767" y="2699"/>
                </a:cubicBezTo>
                <a:cubicBezTo>
                  <a:pt x="0" y="3065"/>
                  <a:pt x="0" y="3065"/>
                  <a:pt x="0" y="3065"/>
                </a:cubicBezTo>
                <a:cubicBezTo>
                  <a:pt x="0" y="3080"/>
                  <a:pt x="0" y="3080"/>
                  <a:pt x="0" y="3080"/>
                </a:cubicBezTo>
                <a:cubicBezTo>
                  <a:pt x="760" y="2718"/>
                  <a:pt x="760" y="2718"/>
                  <a:pt x="760" y="2718"/>
                </a:cubicBezTo>
                <a:cubicBezTo>
                  <a:pt x="668" y="2935"/>
                  <a:pt x="606" y="3081"/>
                  <a:pt x="599" y="3099"/>
                </a:cubicBezTo>
                <a:cubicBezTo>
                  <a:pt x="595" y="3107"/>
                  <a:pt x="582" y="3133"/>
                  <a:pt x="571" y="3162"/>
                </a:cubicBezTo>
                <a:cubicBezTo>
                  <a:pt x="569" y="3165"/>
                  <a:pt x="569" y="3168"/>
                  <a:pt x="568" y="3170"/>
                </a:cubicBezTo>
                <a:cubicBezTo>
                  <a:pt x="0" y="3441"/>
                  <a:pt x="0" y="3441"/>
                  <a:pt x="0" y="3441"/>
                </a:cubicBezTo>
                <a:cubicBezTo>
                  <a:pt x="0" y="3456"/>
                  <a:pt x="0" y="3456"/>
                  <a:pt x="0" y="3456"/>
                </a:cubicBezTo>
                <a:cubicBezTo>
                  <a:pt x="564" y="3187"/>
                  <a:pt x="564" y="3187"/>
                  <a:pt x="564" y="3187"/>
                </a:cubicBezTo>
                <a:cubicBezTo>
                  <a:pt x="560" y="3208"/>
                  <a:pt x="563" y="3226"/>
                  <a:pt x="570" y="3240"/>
                </a:cubicBezTo>
                <a:cubicBezTo>
                  <a:pt x="25" y="3501"/>
                  <a:pt x="25" y="3501"/>
                  <a:pt x="25" y="3501"/>
                </a:cubicBezTo>
                <a:cubicBezTo>
                  <a:pt x="0" y="3492"/>
                  <a:pt x="0" y="3492"/>
                  <a:pt x="0" y="3492"/>
                </a:cubicBezTo>
                <a:cubicBezTo>
                  <a:pt x="0" y="3506"/>
                  <a:pt x="0" y="3506"/>
                  <a:pt x="0" y="3506"/>
                </a:cubicBezTo>
                <a:cubicBezTo>
                  <a:pt x="26" y="3515"/>
                  <a:pt x="26" y="3515"/>
                  <a:pt x="26" y="3515"/>
                </a:cubicBezTo>
                <a:cubicBezTo>
                  <a:pt x="577" y="3252"/>
                  <a:pt x="577" y="3252"/>
                  <a:pt x="577" y="3252"/>
                </a:cubicBezTo>
                <a:cubicBezTo>
                  <a:pt x="585" y="3263"/>
                  <a:pt x="595" y="3271"/>
                  <a:pt x="605" y="3277"/>
                </a:cubicBezTo>
                <a:cubicBezTo>
                  <a:pt x="611" y="3280"/>
                  <a:pt x="627" y="3290"/>
                  <a:pt x="641" y="3298"/>
                </a:cubicBezTo>
                <a:cubicBezTo>
                  <a:pt x="637" y="3296"/>
                  <a:pt x="632" y="3293"/>
                  <a:pt x="628" y="3291"/>
                </a:cubicBezTo>
                <a:cubicBezTo>
                  <a:pt x="61" y="3561"/>
                  <a:pt x="61" y="3561"/>
                  <a:pt x="61" y="3561"/>
                </a:cubicBezTo>
                <a:cubicBezTo>
                  <a:pt x="0" y="3537"/>
                  <a:pt x="0" y="3537"/>
                  <a:pt x="0" y="3537"/>
                </a:cubicBezTo>
                <a:cubicBezTo>
                  <a:pt x="0" y="3551"/>
                  <a:pt x="0" y="3551"/>
                  <a:pt x="0" y="3551"/>
                </a:cubicBezTo>
                <a:cubicBezTo>
                  <a:pt x="62" y="3576"/>
                  <a:pt x="62" y="3576"/>
                  <a:pt x="62" y="3576"/>
                </a:cubicBezTo>
                <a:cubicBezTo>
                  <a:pt x="642" y="3299"/>
                  <a:pt x="642" y="3299"/>
                  <a:pt x="642" y="3299"/>
                </a:cubicBezTo>
                <a:cubicBezTo>
                  <a:pt x="647" y="3302"/>
                  <a:pt x="652" y="3306"/>
                  <a:pt x="656" y="3308"/>
                </a:cubicBezTo>
                <a:cubicBezTo>
                  <a:pt x="657" y="3309"/>
                  <a:pt x="657" y="3309"/>
                  <a:pt x="657" y="3309"/>
                </a:cubicBezTo>
                <a:cubicBezTo>
                  <a:pt x="658" y="3309"/>
                  <a:pt x="658" y="3309"/>
                  <a:pt x="658" y="3309"/>
                </a:cubicBezTo>
                <a:cubicBezTo>
                  <a:pt x="660" y="3310"/>
                  <a:pt x="674" y="3318"/>
                  <a:pt x="698" y="3332"/>
                </a:cubicBezTo>
                <a:cubicBezTo>
                  <a:pt x="697" y="3332"/>
                  <a:pt x="695" y="3331"/>
                  <a:pt x="694" y="3330"/>
                </a:cubicBezTo>
                <a:cubicBezTo>
                  <a:pt x="99" y="3615"/>
                  <a:pt x="99" y="3615"/>
                  <a:pt x="99" y="3615"/>
                </a:cubicBezTo>
                <a:cubicBezTo>
                  <a:pt x="0" y="3578"/>
                  <a:pt x="0" y="3578"/>
                  <a:pt x="0" y="3578"/>
                </a:cubicBezTo>
                <a:cubicBezTo>
                  <a:pt x="0" y="3593"/>
                  <a:pt x="0" y="3593"/>
                  <a:pt x="0" y="3593"/>
                </a:cubicBezTo>
                <a:cubicBezTo>
                  <a:pt x="99" y="3630"/>
                  <a:pt x="99" y="3630"/>
                  <a:pt x="99" y="3630"/>
                </a:cubicBezTo>
                <a:cubicBezTo>
                  <a:pt x="708" y="3339"/>
                  <a:pt x="708" y="3339"/>
                  <a:pt x="708" y="3339"/>
                </a:cubicBezTo>
                <a:cubicBezTo>
                  <a:pt x="751" y="3363"/>
                  <a:pt x="820" y="3403"/>
                  <a:pt x="909" y="3455"/>
                </a:cubicBezTo>
                <a:cubicBezTo>
                  <a:pt x="207" y="3790"/>
                  <a:pt x="207" y="3790"/>
                  <a:pt x="207" y="3790"/>
                </a:cubicBezTo>
                <a:cubicBezTo>
                  <a:pt x="0" y="3709"/>
                  <a:pt x="0" y="3709"/>
                  <a:pt x="0" y="3709"/>
                </a:cubicBezTo>
                <a:cubicBezTo>
                  <a:pt x="0" y="3723"/>
                  <a:pt x="0" y="3723"/>
                  <a:pt x="0" y="3723"/>
                </a:cubicBezTo>
                <a:cubicBezTo>
                  <a:pt x="208" y="3804"/>
                  <a:pt x="208" y="3804"/>
                  <a:pt x="208" y="3804"/>
                </a:cubicBezTo>
                <a:cubicBezTo>
                  <a:pt x="923" y="3463"/>
                  <a:pt x="923" y="3463"/>
                  <a:pt x="923" y="3463"/>
                </a:cubicBezTo>
                <a:cubicBezTo>
                  <a:pt x="920" y="3461"/>
                  <a:pt x="916" y="3459"/>
                  <a:pt x="913" y="3457"/>
                </a:cubicBezTo>
                <a:cubicBezTo>
                  <a:pt x="1046" y="3535"/>
                  <a:pt x="1225" y="3639"/>
                  <a:pt x="1431" y="3759"/>
                </a:cubicBezTo>
                <a:cubicBezTo>
                  <a:pt x="873" y="4025"/>
                  <a:pt x="873" y="4025"/>
                  <a:pt x="873" y="4025"/>
                </a:cubicBezTo>
                <a:cubicBezTo>
                  <a:pt x="904" y="4025"/>
                  <a:pt x="904" y="4025"/>
                  <a:pt x="904" y="4025"/>
                </a:cubicBezTo>
                <a:cubicBezTo>
                  <a:pt x="1445" y="3767"/>
                  <a:pt x="1445" y="3767"/>
                  <a:pt x="1445" y="3767"/>
                </a:cubicBezTo>
                <a:cubicBezTo>
                  <a:pt x="1441" y="3765"/>
                  <a:pt x="1437" y="3763"/>
                  <a:pt x="1434" y="3761"/>
                </a:cubicBezTo>
                <a:cubicBezTo>
                  <a:pt x="1473" y="3784"/>
                  <a:pt x="1514" y="3807"/>
                  <a:pt x="1556" y="3831"/>
                </a:cubicBezTo>
                <a:cubicBezTo>
                  <a:pt x="1552" y="3829"/>
                  <a:pt x="1548" y="3827"/>
                  <a:pt x="1544" y="3825"/>
                </a:cubicBezTo>
                <a:cubicBezTo>
                  <a:pt x="1123" y="4025"/>
                  <a:pt x="1123" y="4025"/>
                  <a:pt x="1123" y="4025"/>
                </a:cubicBezTo>
                <a:cubicBezTo>
                  <a:pt x="1155" y="4025"/>
                  <a:pt x="1155" y="4025"/>
                  <a:pt x="1155" y="4025"/>
                </a:cubicBezTo>
                <a:cubicBezTo>
                  <a:pt x="1558" y="3833"/>
                  <a:pt x="1558" y="3833"/>
                  <a:pt x="1558" y="3833"/>
                </a:cubicBezTo>
                <a:cubicBezTo>
                  <a:pt x="1567" y="3838"/>
                  <a:pt x="1577" y="3844"/>
                  <a:pt x="1586" y="3849"/>
                </a:cubicBezTo>
                <a:cubicBezTo>
                  <a:pt x="1218" y="4025"/>
                  <a:pt x="1218" y="4025"/>
                  <a:pt x="1218" y="4025"/>
                </a:cubicBezTo>
                <a:cubicBezTo>
                  <a:pt x="1249" y="4025"/>
                  <a:pt x="1249" y="4025"/>
                  <a:pt x="1249" y="4025"/>
                </a:cubicBezTo>
                <a:cubicBezTo>
                  <a:pt x="1600" y="3857"/>
                  <a:pt x="1600" y="3857"/>
                  <a:pt x="1600" y="3857"/>
                </a:cubicBezTo>
                <a:cubicBezTo>
                  <a:pt x="1597" y="3855"/>
                  <a:pt x="1593" y="3853"/>
                  <a:pt x="1589" y="3851"/>
                </a:cubicBezTo>
                <a:cubicBezTo>
                  <a:pt x="1611" y="3864"/>
                  <a:pt x="1633" y="3876"/>
                  <a:pt x="1655" y="3889"/>
                </a:cubicBezTo>
                <a:cubicBezTo>
                  <a:pt x="1651" y="3887"/>
                  <a:pt x="1647" y="3884"/>
                  <a:pt x="1643" y="3882"/>
                </a:cubicBezTo>
                <a:cubicBezTo>
                  <a:pt x="1343" y="4025"/>
                  <a:pt x="1343" y="4025"/>
                  <a:pt x="1343" y="4025"/>
                </a:cubicBezTo>
                <a:cubicBezTo>
                  <a:pt x="1374" y="4025"/>
                  <a:pt x="1374" y="4025"/>
                  <a:pt x="1374" y="4025"/>
                </a:cubicBezTo>
                <a:cubicBezTo>
                  <a:pt x="1657" y="3890"/>
                  <a:pt x="1657" y="3890"/>
                  <a:pt x="1657" y="3890"/>
                </a:cubicBezTo>
                <a:cubicBezTo>
                  <a:pt x="1698" y="3915"/>
                  <a:pt x="1741" y="3939"/>
                  <a:pt x="1784" y="3964"/>
                </a:cubicBezTo>
                <a:cubicBezTo>
                  <a:pt x="1657" y="4025"/>
                  <a:pt x="1657" y="4025"/>
                  <a:pt x="1657" y="4025"/>
                </a:cubicBezTo>
                <a:cubicBezTo>
                  <a:pt x="1688" y="4025"/>
                  <a:pt x="1688" y="4025"/>
                  <a:pt x="1688" y="4025"/>
                </a:cubicBezTo>
                <a:cubicBezTo>
                  <a:pt x="1798" y="3973"/>
                  <a:pt x="1798" y="3973"/>
                  <a:pt x="1798" y="3973"/>
                </a:cubicBezTo>
                <a:cubicBezTo>
                  <a:pt x="1793" y="3970"/>
                  <a:pt x="1789" y="3967"/>
                  <a:pt x="1784" y="3965"/>
                </a:cubicBezTo>
                <a:cubicBezTo>
                  <a:pt x="1819" y="3985"/>
                  <a:pt x="1853" y="4005"/>
                  <a:pt x="1888" y="4025"/>
                </a:cubicBezTo>
                <a:cubicBezTo>
                  <a:pt x="1983" y="4025"/>
                  <a:pt x="1983" y="4025"/>
                  <a:pt x="1983" y="4025"/>
                </a:cubicBezTo>
                <a:cubicBezTo>
                  <a:pt x="1274" y="3613"/>
                  <a:pt x="682" y="3268"/>
                  <a:pt x="682" y="3268"/>
                </a:cubicBezTo>
                <a:cubicBezTo>
                  <a:pt x="682" y="3268"/>
                  <a:pt x="641" y="3242"/>
                  <a:pt x="628" y="3235"/>
                </a:cubicBezTo>
                <a:close/>
                <a:moveTo>
                  <a:pt x="6060" y="1610"/>
                </a:moveTo>
                <a:cubicBezTo>
                  <a:pt x="6066" y="1613"/>
                  <a:pt x="6072" y="1615"/>
                  <a:pt x="6078" y="1615"/>
                </a:cubicBezTo>
                <a:cubicBezTo>
                  <a:pt x="6093" y="1615"/>
                  <a:pt x="6107" y="1605"/>
                  <a:pt x="6113" y="1590"/>
                </a:cubicBezTo>
                <a:cubicBezTo>
                  <a:pt x="6139" y="1518"/>
                  <a:pt x="6139" y="1518"/>
                  <a:pt x="6139" y="1518"/>
                </a:cubicBezTo>
                <a:cubicBezTo>
                  <a:pt x="6146" y="1503"/>
                  <a:pt x="6143" y="1474"/>
                  <a:pt x="6125" y="1465"/>
                </a:cubicBezTo>
                <a:cubicBezTo>
                  <a:pt x="6121" y="1462"/>
                  <a:pt x="6116" y="1460"/>
                  <a:pt x="6110" y="1460"/>
                </a:cubicBezTo>
                <a:cubicBezTo>
                  <a:pt x="6097" y="1460"/>
                  <a:pt x="6083" y="1469"/>
                  <a:pt x="6077" y="1482"/>
                </a:cubicBezTo>
                <a:cubicBezTo>
                  <a:pt x="6049" y="1552"/>
                  <a:pt x="6049" y="1552"/>
                  <a:pt x="6049" y="1552"/>
                </a:cubicBezTo>
                <a:cubicBezTo>
                  <a:pt x="6046" y="1560"/>
                  <a:pt x="6044" y="1571"/>
                  <a:pt x="6045" y="1581"/>
                </a:cubicBezTo>
                <a:cubicBezTo>
                  <a:pt x="6045" y="1600"/>
                  <a:pt x="6054" y="1607"/>
                  <a:pt x="6060" y="1610"/>
                </a:cubicBezTo>
                <a:close/>
                <a:moveTo>
                  <a:pt x="6071" y="1561"/>
                </a:moveTo>
                <a:cubicBezTo>
                  <a:pt x="6099" y="1491"/>
                  <a:pt x="6099" y="1491"/>
                  <a:pt x="6099" y="1491"/>
                </a:cubicBezTo>
                <a:cubicBezTo>
                  <a:pt x="6101" y="1487"/>
                  <a:pt x="6106" y="1484"/>
                  <a:pt x="6111" y="1484"/>
                </a:cubicBezTo>
                <a:cubicBezTo>
                  <a:pt x="6112" y="1485"/>
                  <a:pt x="6112" y="1485"/>
                  <a:pt x="6112" y="1485"/>
                </a:cubicBezTo>
                <a:cubicBezTo>
                  <a:pt x="6114" y="1486"/>
                  <a:pt x="6114" y="1486"/>
                  <a:pt x="6114" y="1486"/>
                </a:cubicBezTo>
                <a:cubicBezTo>
                  <a:pt x="6118" y="1488"/>
                  <a:pt x="6121" y="1502"/>
                  <a:pt x="6117" y="1509"/>
                </a:cubicBezTo>
                <a:cubicBezTo>
                  <a:pt x="6091" y="1581"/>
                  <a:pt x="6091" y="1581"/>
                  <a:pt x="6091" y="1581"/>
                </a:cubicBezTo>
                <a:cubicBezTo>
                  <a:pt x="6088" y="1587"/>
                  <a:pt x="6083" y="1591"/>
                  <a:pt x="6078" y="1591"/>
                </a:cubicBezTo>
                <a:cubicBezTo>
                  <a:pt x="6076" y="1591"/>
                  <a:pt x="6073" y="1590"/>
                  <a:pt x="6070" y="1589"/>
                </a:cubicBezTo>
                <a:cubicBezTo>
                  <a:pt x="6068" y="1586"/>
                  <a:pt x="6067" y="1570"/>
                  <a:pt x="6071" y="1561"/>
                </a:cubicBezTo>
                <a:close/>
                <a:moveTo>
                  <a:pt x="6183" y="1372"/>
                </a:moveTo>
                <a:cubicBezTo>
                  <a:pt x="6199" y="1372"/>
                  <a:pt x="6214" y="1362"/>
                  <a:pt x="6220" y="1347"/>
                </a:cubicBezTo>
                <a:cubicBezTo>
                  <a:pt x="6318" y="1108"/>
                  <a:pt x="6318" y="1108"/>
                  <a:pt x="6318" y="1108"/>
                </a:cubicBezTo>
                <a:cubicBezTo>
                  <a:pt x="6318" y="1107"/>
                  <a:pt x="6318" y="1107"/>
                  <a:pt x="6318" y="1107"/>
                </a:cubicBezTo>
                <a:cubicBezTo>
                  <a:pt x="6329" y="1081"/>
                  <a:pt x="6329" y="1081"/>
                  <a:pt x="6329" y="1081"/>
                </a:cubicBezTo>
                <a:cubicBezTo>
                  <a:pt x="6329" y="1081"/>
                  <a:pt x="6329" y="1080"/>
                  <a:pt x="6329" y="1080"/>
                </a:cubicBezTo>
                <a:cubicBezTo>
                  <a:pt x="6331" y="1078"/>
                  <a:pt x="6331" y="1075"/>
                  <a:pt x="6332" y="1073"/>
                </a:cubicBezTo>
                <a:cubicBezTo>
                  <a:pt x="6441" y="807"/>
                  <a:pt x="6441" y="807"/>
                  <a:pt x="6441" y="807"/>
                </a:cubicBezTo>
                <a:cubicBezTo>
                  <a:pt x="6445" y="797"/>
                  <a:pt x="6446" y="785"/>
                  <a:pt x="6443" y="775"/>
                </a:cubicBezTo>
                <a:cubicBezTo>
                  <a:pt x="6440" y="762"/>
                  <a:pt x="6433" y="753"/>
                  <a:pt x="6423" y="749"/>
                </a:cubicBezTo>
                <a:cubicBezTo>
                  <a:pt x="6417" y="744"/>
                  <a:pt x="6409" y="741"/>
                  <a:pt x="6401" y="741"/>
                </a:cubicBezTo>
                <a:cubicBezTo>
                  <a:pt x="6389" y="741"/>
                  <a:pt x="6378" y="748"/>
                  <a:pt x="6373" y="760"/>
                </a:cubicBezTo>
                <a:cubicBezTo>
                  <a:pt x="6152" y="1302"/>
                  <a:pt x="6152" y="1302"/>
                  <a:pt x="6152" y="1302"/>
                </a:cubicBezTo>
                <a:cubicBezTo>
                  <a:pt x="6145" y="1320"/>
                  <a:pt x="6144" y="1359"/>
                  <a:pt x="6167" y="1369"/>
                </a:cubicBezTo>
                <a:cubicBezTo>
                  <a:pt x="6172" y="1371"/>
                  <a:pt x="6177" y="1372"/>
                  <a:pt x="6183" y="1372"/>
                </a:cubicBezTo>
                <a:close/>
                <a:moveTo>
                  <a:pt x="6395" y="769"/>
                </a:moveTo>
                <a:cubicBezTo>
                  <a:pt x="6397" y="766"/>
                  <a:pt x="6399" y="765"/>
                  <a:pt x="6401" y="765"/>
                </a:cubicBezTo>
                <a:cubicBezTo>
                  <a:pt x="6404" y="765"/>
                  <a:pt x="6407" y="767"/>
                  <a:pt x="6410" y="769"/>
                </a:cubicBezTo>
                <a:cubicBezTo>
                  <a:pt x="6413" y="770"/>
                  <a:pt x="6413" y="770"/>
                  <a:pt x="6413" y="770"/>
                </a:cubicBezTo>
                <a:cubicBezTo>
                  <a:pt x="6417" y="772"/>
                  <a:pt x="6419" y="778"/>
                  <a:pt x="6420" y="780"/>
                </a:cubicBezTo>
                <a:cubicBezTo>
                  <a:pt x="6421" y="786"/>
                  <a:pt x="6421" y="793"/>
                  <a:pt x="6419" y="798"/>
                </a:cubicBezTo>
                <a:cubicBezTo>
                  <a:pt x="6320" y="1041"/>
                  <a:pt x="6320" y="1041"/>
                  <a:pt x="6320" y="1041"/>
                </a:cubicBezTo>
                <a:cubicBezTo>
                  <a:pt x="6311" y="1034"/>
                  <a:pt x="6300" y="1030"/>
                  <a:pt x="6290" y="1028"/>
                </a:cubicBezTo>
                <a:lnTo>
                  <a:pt x="6395" y="769"/>
                </a:lnTo>
                <a:close/>
                <a:moveTo>
                  <a:pt x="6280" y="1052"/>
                </a:moveTo>
                <a:cubicBezTo>
                  <a:pt x="6286" y="1051"/>
                  <a:pt x="6297" y="1053"/>
                  <a:pt x="6305" y="1060"/>
                </a:cubicBezTo>
                <a:cubicBezTo>
                  <a:pt x="6309" y="1063"/>
                  <a:pt x="6309" y="1065"/>
                  <a:pt x="6309" y="1066"/>
                </a:cubicBezTo>
                <a:cubicBezTo>
                  <a:pt x="6308" y="1070"/>
                  <a:pt x="6308" y="1070"/>
                  <a:pt x="6308" y="1070"/>
                </a:cubicBezTo>
                <a:cubicBezTo>
                  <a:pt x="6308" y="1070"/>
                  <a:pt x="6307" y="1070"/>
                  <a:pt x="6307" y="1070"/>
                </a:cubicBezTo>
                <a:cubicBezTo>
                  <a:pt x="6303" y="1065"/>
                  <a:pt x="6296" y="1061"/>
                  <a:pt x="6287" y="1058"/>
                </a:cubicBezTo>
                <a:cubicBezTo>
                  <a:pt x="6284" y="1057"/>
                  <a:pt x="6281" y="1056"/>
                  <a:pt x="6278" y="1056"/>
                </a:cubicBezTo>
                <a:lnTo>
                  <a:pt x="6280" y="1052"/>
                </a:lnTo>
                <a:close/>
                <a:moveTo>
                  <a:pt x="6174" y="1311"/>
                </a:moveTo>
                <a:cubicBezTo>
                  <a:pt x="6269" y="1079"/>
                  <a:pt x="6269" y="1079"/>
                  <a:pt x="6269" y="1079"/>
                </a:cubicBezTo>
                <a:cubicBezTo>
                  <a:pt x="6272" y="1079"/>
                  <a:pt x="6275" y="1079"/>
                  <a:pt x="6280" y="1081"/>
                </a:cubicBezTo>
                <a:cubicBezTo>
                  <a:pt x="6294" y="1085"/>
                  <a:pt x="6295" y="1096"/>
                  <a:pt x="6295" y="1102"/>
                </a:cubicBezTo>
                <a:cubicBezTo>
                  <a:pt x="6198" y="1337"/>
                  <a:pt x="6198" y="1337"/>
                  <a:pt x="6198" y="1337"/>
                </a:cubicBezTo>
                <a:cubicBezTo>
                  <a:pt x="6196" y="1344"/>
                  <a:pt x="6189" y="1348"/>
                  <a:pt x="6182" y="1348"/>
                </a:cubicBezTo>
                <a:cubicBezTo>
                  <a:pt x="6180" y="1348"/>
                  <a:pt x="6178" y="1348"/>
                  <a:pt x="6176" y="1347"/>
                </a:cubicBezTo>
                <a:cubicBezTo>
                  <a:pt x="6171" y="1345"/>
                  <a:pt x="6169" y="1323"/>
                  <a:pt x="6174" y="1311"/>
                </a:cubicBezTo>
                <a:close/>
                <a:moveTo>
                  <a:pt x="5885" y="3496"/>
                </a:moveTo>
                <a:cubicBezTo>
                  <a:pt x="5909" y="3504"/>
                  <a:pt x="5928" y="3507"/>
                  <a:pt x="5945" y="3507"/>
                </a:cubicBezTo>
                <a:cubicBezTo>
                  <a:pt x="6000" y="3507"/>
                  <a:pt x="6015" y="3469"/>
                  <a:pt x="6027" y="3438"/>
                </a:cubicBezTo>
                <a:cubicBezTo>
                  <a:pt x="6029" y="3432"/>
                  <a:pt x="6031" y="3427"/>
                  <a:pt x="6033" y="3421"/>
                </a:cubicBezTo>
                <a:cubicBezTo>
                  <a:pt x="6057" y="3369"/>
                  <a:pt x="6069" y="3335"/>
                  <a:pt x="6078" y="3307"/>
                </a:cubicBezTo>
                <a:cubicBezTo>
                  <a:pt x="6083" y="3291"/>
                  <a:pt x="6088" y="3277"/>
                  <a:pt x="6094" y="3263"/>
                </a:cubicBezTo>
                <a:cubicBezTo>
                  <a:pt x="6105" y="3237"/>
                  <a:pt x="6107" y="3222"/>
                  <a:pt x="6102" y="3211"/>
                </a:cubicBezTo>
                <a:cubicBezTo>
                  <a:pt x="6098" y="3202"/>
                  <a:pt x="6089" y="3198"/>
                  <a:pt x="6081" y="3197"/>
                </a:cubicBezTo>
                <a:cubicBezTo>
                  <a:pt x="6066" y="3192"/>
                  <a:pt x="5959" y="3162"/>
                  <a:pt x="5958" y="3162"/>
                </a:cubicBezTo>
                <a:cubicBezTo>
                  <a:pt x="5955" y="3161"/>
                  <a:pt x="5955" y="3161"/>
                  <a:pt x="5955" y="3161"/>
                </a:cubicBezTo>
                <a:cubicBezTo>
                  <a:pt x="5955" y="3161"/>
                  <a:pt x="5954" y="3161"/>
                  <a:pt x="5952" y="3161"/>
                </a:cubicBezTo>
                <a:cubicBezTo>
                  <a:pt x="5940" y="3161"/>
                  <a:pt x="5911" y="3164"/>
                  <a:pt x="5902" y="3186"/>
                </a:cubicBezTo>
                <a:cubicBezTo>
                  <a:pt x="5898" y="3195"/>
                  <a:pt x="5886" y="3227"/>
                  <a:pt x="5873" y="3263"/>
                </a:cubicBezTo>
                <a:cubicBezTo>
                  <a:pt x="5856" y="3307"/>
                  <a:pt x="5838" y="3356"/>
                  <a:pt x="5831" y="3373"/>
                </a:cubicBezTo>
                <a:cubicBezTo>
                  <a:pt x="5821" y="3397"/>
                  <a:pt x="5811" y="3424"/>
                  <a:pt x="5823" y="3450"/>
                </a:cubicBezTo>
                <a:cubicBezTo>
                  <a:pt x="5833" y="3470"/>
                  <a:pt x="5853" y="3485"/>
                  <a:pt x="5885" y="3496"/>
                </a:cubicBezTo>
                <a:close/>
                <a:moveTo>
                  <a:pt x="5853" y="3382"/>
                </a:moveTo>
                <a:cubicBezTo>
                  <a:pt x="5860" y="3365"/>
                  <a:pt x="5879" y="3315"/>
                  <a:pt x="5895" y="3271"/>
                </a:cubicBezTo>
                <a:cubicBezTo>
                  <a:pt x="5908" y="3237"/>
                  <a:pt x="5920" y="3204"/>
                  <a:pt x="5924" y="3195"/>
                </a:cubicBezTo>
                <a:cubicBezTo>
                  <a:pt x="5927" y="3187"/>
                  <a:pt x="5943" y="3185"/>
                  <a:pt x="5952" y="3185"/>
                </a:cubicBezTo>
                <a:cubicBezTo>
                  <a:pt x="5953" y="3185"/>
                  <a:pt x="5953" y="3185"/>
                  <a:pt x="5953" y="3185"/>
                </a:cubicBezTo>
                <a:cubicBezTo>
                  <a:pt x="5966" y="3189"/>
                  <a:pt x="6060" y="3215"/>
                  <a:pt x="6075" y="3219"/>
                </a:cubicBezTo>
                <a:cubicBezTo>
                  <a:pt x="6080" y="3221"/>
                  <a:pt x="6081" y="3222"/>
                  <a:pt x="6081" y="3222"/>
                </a:cubicBezTo>
                <a:cubicBezTo>
                  <a:pt x="6081" y="3222"/>
                  <a:pt x="6083" y="3228"/>
                  <a:pt x="6072" y="3254"/>
                </a:cubicBezTo>
                <a:cubicBezTo>
                  <a:pt x="6066" y="3269"/>
                  <a:pt x="6061" y="3283"/>
                  <a:pt x="6055" y="3300"/>
                </a:cubicBezTo>
                <a:cubicBezTo>
                  <a:pt x="6046" y="3327"/>
                  <a:pt x="6035" y="3360"/>
                  <a:pt x="6012" y="3412"/>
                </a:cubicBezTo>
                <a:cubicBezTo>
                  <a:pt x="6009" y="3417"/>
                  <a:pt x="6007" y="3423"/>
                  <a:pt x="6004" y="3429"/>
                </a:cubicBezTo>
                <a:cubicBezTo>
                  <a:pt x="5993" y="3458"/>
                  <a:pt x="5984" y="3483"/>
                  <a:pt x="5945" y="3483"/>
                </a:cubicBezTo>
                <a:cubicBezTo>
                  <a:pt x="5931" y="3483"/>
                  <a:pt x="5913" y="3480"/>
                  <a:pt x="5893" y="3473"/>
                </a:cubicBezTo>
                <a:cubicBezTo>
                  <a:pt x="5867" y="3465"/>
                  <a:pt x="5851" y="3454"/>
                  <a:pt x="5845" y="3440"/>
                </a:cubicBezTo>
                <a:cubicBezTo>
                  <a:pt x="5837" y="3423"/>
                  <a:pt x="5845" y="3401"/>
                  <a:pt x="5853" y="3382"/>
                </a:cubicBezTo>
                <a:close/>
                <a:moveTo>
                  <a:pt x="6756" y="1766"/>
                </a:moveTo>
                <a:cubicBezTo>
                  <a:pt x="6767" y="1738"/>
                  <a:pt x="6772" y="1724"/>
                  <a:pt x="6766" y="1713"/>
                </a:cubicBezTo>
                <a:cubicBezTo>
                  <a:pt x="6762" y="1705"/>
                  <a:pt x="6754" y="1702"/>
                  <a:pt x="6747" y="1701"/>
                </a:cubicBezTo>
                <a:cubicBezTo>
                  <a:pt x="6732" y="1697"/>
                  <a:pt x="6586" y="1678"/>
                  <a:pt x="6565" y="1675"/>
                </a:cubicBezTo>
                <a:cubicBezTo>
                  <a:pt x="6563" y="1674"/>
                  <a:pt x="6560" y="1674"/>
                  <a:pt x="6557" y="1674"/>
                </a:cubicBezTo>
                <a:cubicBezTo>
                  <a:pt x="6543" y="1674"/>
                  <a:pt x="6531" y="1682"/>
                  <a:pt x="6526" y="1696"/>
                </a:cubicBezTo>
                <a:cubicBezTo>
                  <a:pt x="6524" y="1701"/>
                  <a:pt x="6524" y="1701"/>
                  <a:pt x="6524" y="1701"/>
                </a:cubicBezTo>
                <a:cubicBezTo>
                  <a:pt x="6485" y="1798"/>
                  <a:pt x="6462" y="1857"/>
                  <a:pt x="6455" y="1876"/>
                </a:cubicBezTo>
                <a:cubicBezTo>
                  <a:pt x="6454" y="1878"/>
                  <a:pt x="6453" y="1880"/>
                  <a:pt x="6452" y="1882"/>
                </a:cubicBezTo>
                <a:cubicBezTo>
                  <a:pt x="6446" y="1897"/>
                  <a:pt x="6434" y="1924"/>
                  <a:pt x="6447" y="1949"/>
                </a:cubicBezTo>
                <a:cubicBezTo>
                  <a:pt x="6457" y="1968"/>
                  <a:pt x="6478" y="1980"/>
                  <a:pt x="6511" y="1987"/>
                </a:cubicBezTo>
                <a:cubicBezTo>
                  <a:pt x="6545" y="1994"/>
                  <a:pt x="6572" y="1997"/>
                  <a:pt x="6594" y="1997"/>
                </a:cubicBezTo>
                <a:cubicBezTo>
                  <a:pt x="6652" y="1997"/>
                  <a:pt x="6669" y="1974"/>
                  <a:pt x="6684" y="1945"/>
                </a:cubicBezTo>
                <a:cubicBezTo>
                  <a:pt x="6691" y="1931"/>
                  <a:pt x="6716" y="1867"/>
                  <a:pt x="6736" y="1816"/>
                </a:cubicBezTo>
                <a:cubicBezTo>
                  <a:pt x="6744" y="1796"/>
                  <a:pt x="6751" y="1778"/>
                  <a:pt x="6756" y="1766"/>
                </a:cubicBezTo>
                <a:close/>
                <a:moveTo>
                  <a:pt x="6714" y="1808"/>
                </a:moveTo>
                <a:cubicBezTo>
                  <a:pt x="6695" y="1856"/>
                  <a:pt x="6670" y="1921"/>
                  <a:pt x="6663" y="1934"/>
                </a:cubicBezTo>
                <a:cubicBezTo>
                  <a:pt x="6651" y="1956"/>
                  <a:pt x="6642" y="1974"/>
                  <a:pt x="6594" y="1974"/>
                </a:cubicBezTo>
                <a:cubicBezTo>
                  <a:pt x="6573" y="1974"/>
                  <a:pt x="6548" y="1970"/>
                  <a:pt x="6516" y="1964"/>
                </a:cubicBezTo>
                <a:cubicBezTo>
                  <a:pt x="6491" y="1959"/>
                  <a:pt x="6475" y="1950"/>
                  <a:pt x="6468" y="1938"/>
                </a:cubicBezTo>
                <a:cubicBezTo>
                  <a:pt x="6461" y="1923"/>
                  <a:pt x="6469" y="1904"/>
                  <a:pt x="6474" y="1891"/>
                </a:cubicBezTo>
                <a:cubicBezTo>
                  <a:pt x="6475" y="1889"/>
                  <a:pt x="6476" y="1886"/>
                  <a:pt x="6477" y="1885"/>
                </a:cubicBezTo>
                <a:cubicBezTo>
                  <a:pt x="6484" y="1865"/>
                  <a:pt x="6507" y="1806"/>
                  <a:pt x="6546" y="1710"/>
                </a:cubicBezTo>
                <a:cubicBezTo>
                  <a:pt x="6548" y="1705"/>
                  <a:pt x="6548" y="1705"/>
                  <a:pt x="6548" y="1705"/>
                </a:cubicBezTo>
                <a:cubicBezTo>
                  <a:pt x="6550" y="1698"/>
                  <a:pt x="6554" y="1698"/>
                  <a:pt x="6557" y="1698"/>
                </a:cubicBezTo>
                <a:cubicBezTo>
                  <a:pt x="6558" y="1698"/>
                  <a:pt x="6559" y="1698"/>
                  <a:pt x="6559" y="1698"/>
                </a:cubicBezTo>
                <a:cubicBezTo>
                  <a:pt x="6561" y="1698"/>
                  <a:pt x="6561" y="1698"/>
                  <a:pt x="6561" y="1698"/>
                </a:cubicBezTo>
                <a:cubicBezTo>
                  <a:pt x="6628" y="1707"/>
                  <a:pt x="6731" y="1721"/>
                  <a:pt x="6742" y="1724"/>
                </a:cubicBezTo>
                <a:cubicBezTo>
                  <a:pt x="6743" y="1724"/>
                  <a:pt x="6744" y="1724"/>
                  <a:pt x="6745" y="1725"/>
                </a:cubicBezTo>
                <a:cubicBezTo>
                  <a:pt x="6744" y="1731"/>
                  <a:pt x="6737" y="1749"/>
                  <a:pt x="6734" y="1757"/>
                </a:cubicBezTo>
                <a:cubicBezTo>
                  <a:pt x="6729" y="1769"/>
                  <a:pt x="6722" y="1787"/>
                  <a:pt x="6714" y="1808"/>
                </a:cubicBezTo>
                <a:close/>
                <a:moveTo>
                  <a:pt x="6453" y="1655"/>
                </a:moveTo>
                <a:cubicBezTo>
                  <a:pt x="6437" y="1651"/>
                  <a:pt x="6318" y="1637"/>
                  <a:pt x="6300" y="1635"/>
                </a:cubicBezTo>
                <a:cubicBezTo>
                  <a:pt x="6298" y="1635"/>
                  <a:pt x="6295" y="1634"/>
                  <a:pt x="6292" y="1634"/>
                </a:cubicBezTo>
                <a:cubicBezTo>
                  <a:pt x="6278" y="1634"/>
                  <a:pt x="6266" y="1642"/>
                  <a:pt x="6261" y="1656"/>
                </a:cubicBezTo>
                <a:cubicBezTo>
                  <a:pt x="6258" y="1664"/>
                  <a:pt x="6248" y="1687"/>
                  <a:pt x="6236" y="1715"/>
                </a:cubicBezTo>
                <a:cubicBezTo>
                  <a:pt x="6216" y="1760"/>
                  <a:pt x="6191" y="1817"/>
                  <a:pt x="6184" y="1837"/>
                </a:cubicBezTo>
                <a:cubicBezTo>
                  <a:pt x="6183" y="1839"/>
                  <a:pt x="6182" y="1841"/>
                  <a:pt x="6180" y="1844"/>
                </a:cubicBezTo>
                <a:cubicBezTo>
                  <a:pt x="6173" y="1859"/>
                  <a:pt x="6162" y="1884"/>
                  <a:pt x="6174" y="1908"/>
                </a:cubicBezTo>
                <a:cubicBezTo>
                  <a:pt x="6184" y="1928"/>
                  <a:pt x="6208" y="1941"/>
                  <a:pt x="6246" y="1947"/>
                </a:cubicBezTo>
                <a:cubicBezTo>
                  <a:pt x="6268" y="1951"/>
                  <a:pt x="6287" y="1953"/>
                  <a:pt x="6304" y="1953"/>
                </a:cubicBezTo>
                <a:cubicBezTo>
                  <a:pt x="6372" y="1953"/>
                  <a:pt x="6394" y="1923"/>
                  <a:pt x="6409" y="1894"/>
                </a:cubicBezTo>
                <a:cubicBezTo>
                  <a:pt x="6417" y="1879"/>
                  <a:pt x="6441" y="1817"/>
                  <a:pt x="6461" y="1766"/>
                </a:cubicBezTo>
                <a:cubicBezTo>
                  <a:pt x="6467" y="1751"/>
                  <a:pt x="6473" y="1736"/>
                  <a:pt x="6477" y="1727"/>
                </a:cubicBezTo>
                <a:cubicBezTo>
                  <a:pt x="6485" y="1705"/>
                  <a:pt x="6486" y="1688"/>
                  <a:pt x="6480" y="1675"/>
                </a:cubicBezTo>
                <a:cubicBezTo>
                  <a:pt x="6475" y="1665"/>
                  <a:pt x="6466" y="1658"/>
                  <a:pt x="6453" y="1655"/>
                </a:cubicBezTo>
                <a:close/>
                <a:moveTo>
                  <a:pt x="6455" y="1718"/>
                </a:moveTo>
                <a:cubicBezTo>
                  <a:pt x="6451" y="1728"/>
                  <a:pt x="6445" y="1742"/>
                  <a:pt x="6439" y="1758"/>
                </a:cubicBezTo>
                <a:cubicBezTo>
                  <a:pt x="6421" y="1802"/>
                  <a:pt x="6395" y="1869"/>
                  <a:pt x="6388" y="1883"/>
                </a:cubicBezTo>
                <a:cubicBezTo>
                  <a:pt x="6375" y="1907"/>
                  <a:pt x="6359" y="1929"/>
                  <a:pt x="6304" y="1929"/>
                </a:cubicBezTo>
                <a:cubicBezTo>
                  <a:pt x="6288" y="1929"/>
                  <a:pt x="6270" y="1928"/>
                  <a:pt x="6250" y="1924"/>
                </a:cubicBezTo>
                <a:cubicBezTo>
                  <a:pt x="6221" y="1919"/>
                  <a:pt x="6202" y="1910"/>
                  <a:pt x="6195" y="1897"/>
                </a:cubicBezTo>
                <a:cubicBezTo>
                  <a:pt x="6188" y="1884"/>
                  <a:pt x="6196" y="1866"/>
                  <a:pt x="6202" y="1854"/>
                </a:cubicBezTo>
                <a:cubicBezTo>
                  <a:pt x="6204" y="1850"/>
                  <a:pt x="6205" y="1847"/>
                  <a:pt x="6206" y="1845"/>
                </a:cubicBezTo>
                <a:cubicBezTo>
                  <a:pt x="6213" y="1826"/>
                  <a:pt x="6238" y="1769"/>
                  <a:pt x="6257" y="1724"/>
                </a:cubicBezTo>
                <a:cubicBezTo>
                  <a:pt x="6270" y="1695"/>
                  <a:pt x="6280" y="1673"/>
                  <a:pt x="6283" y="1665"/>
                </a:cubicBezTo>
                <a:cubicBezTo>
                  <a:pt x="6285" y="1659"/>
                  <a:pt x="6289" y="1658"/>
                  <a:pt x="6292" y="1658"/>
                </a:cubicBezTo>
                <a:cubicBezTo>
                  <a:pt x="6293" y="1658"/>
                  <a:pt x="6294" y="1658"/>
                  <a:pt x="6294" y="1658"/>
                </a:cubicBezTo>
                <a:cubicBezTo>
                  <a:pt x="6296" y="1659"/>
                  <a:pt x="6296" y="1659"/>
                  <a:pt x="6296" y="1659"/>
                </a:cubicBezTo>
                <a:cubicBezTo>
                  <a:pt x="6351" y="1665"/>
                  <a:pt x="6436" y="1675"/>
                  <a:pt x="6447" y="1678"/>
                </a:cubicBezTo>
                <a:cubicBezTo>
                  <a:pt x="6456" y="1681"/>
                  <a:pt x="6458" y="1684"/>
                  <a:pt x="6459" y="1686"/>
                </a:cubicBezTo>
                <a:cubicBezTo>
                  <a:pt x="6462" y="1692"/>
                  <a:pt x="6460" y="1703"/>
                  <a:pt x="6455" y="1718"/>
                </a:cubicBezTo>
                <a:close/>
                <a:moveTo>
                  <a:pt x="6837" y="1719"/>
                </a:moveTo>
                <a:cubicBezTo>
                  <a:pt x="6824" y="1719"/>
                  <a:pt x="6812" y="1727"/>
                  <a:pt x="6807" y="1742"/>
                </a:cubicBezTo>
                <a:cubicBezTo>
                  <a:pt x="6804" y="1748"/>
                  <a:pt x="6795" y="1770"/>
                  <a:pt x="6784" y="1797"/>
                </a:cubicBezTo>
                <a:cubicBezTo>
                  <a:pt x="6762" y="1847"/>
                  <a:pt x="6733" y="1917"/>
                  <a:pt x="6726" y="1938"/>
                </a:cubicBezTo>
                <a:cubicBezTo>
                  <a:pt x="6725" y="1939"/>
                  <a:pt x="6724" y="1941"/>
                  <a:pt x="6724" y="1942"/>
                </a:cubicBezTo>
                <a:cubicBezTo>
                  <a:pt x="6719" y="1954"/>
                  <a:pt x="6710" y="1974"/>
                  <a:pt x="6721" y="1995"/>
                </a:cubicBezTo>
                <a:cubicBezTo>
                  <a:pt x="6733" y="2015"/>
                  <a:pt x="6761" y="2030"/>
                  <a:pt x="6808" y="2038"/>
                </a:cubicBezTo>
                <a:cubicBezTo>
                  <a:pt x="6838" y="2044"/>
                  <a:pt x="6863" y="2047"/>
                  <a:pt x="6884" y="2047"/>
                </a:cubicBezTo>
                <a:cubicBezTo>
                  <a:pt x="6894" y="2047"/>
                  <a:pt x="6903" y="2046"/>
                  <a:pt x="6911" y="2045"/>
                </a:cubicBezTo>
                <a:cubicBezTo>
                  <a:pt x="6911" y="2021"/>
                  <a:pt x="6911" y="2021"/>
                  <a:pt x="6911" y="2021"/>
                </a:cubicBezTo>
                <a:cubicBezTo>
                  <a:pt x="6903" y="2022"/>
                  <a:pt x="6894" y="2023"/>
                  <a:pt x="6884" y="2023"/>
                </a:cubicBezTo>
                <a:cubicBezTo>
                  <a:pt x="6864" y="2023"/>
                  <a:pt x="6841" y="2021"/>
                  <a:pt x="6812" y="2015"/>
                </a:cubicBezTo>
                <a:cubicBezTo>
                  <a:pt x="6764" y="2006"/>
                  <a:pt x="6747" y="1993"/>
                  <a:pt x="6742" y="1983"/>
                </a:cubicBezTo>
                <a:cubicBezTo>
                  <a:pt x="6737" y="1974"/>
                  <a:pt x="6740" y="1964"/>
                  <a:pt x="6746" y="1951"/>
                </a:cubicBezTo>
                <a:cubicBezTo>
                  <a:pt x="6746" y="1949"/>
                  <a:pt x="6747" y="1947"/>
                  <a:pt x="6748" y="1946"/>
                </a:cubicBezTo>
                <a:cubicBezTo>
                  <a:pt x="6755" y="1925"/>
                  <a:pt x="6784" y="1856"/>
                  <a:pt x="6806" y="1806"/>
                </a:cubicBezTo>
                <a:cubicBezTo>
                  <a:pt x="6817" y="1779"/>
                  <a:pt x="6826" y="1757"/>
                  <a:pt x="6829" y="1750"/>
                </a:cubicBezTo>
                <a:cubicBezTo>
                  <a:pt x="6831" y="1744"/>
                  <a:pt x="6835" y="1743"/>
                  <a:pt x="6837" y="1743"/>
                </a:cubicBezTo>
                <a:cubicBezTo>
                  <a:pt x="6839" y="1743"/>
                  <a:pt x="6840" y="1743"/>
                  <a:pt x="6840" y="1743"/>
                </a:cubicBezTo>
                <a:cubicBezTo>
                  <a:pt x="6842" y="1744"/>
                  <a:pt x="6842" y="1744"/>
                  <a:pt x="6842" y="1744"/>
                </a:cubicBezTo>
                <a:cubicBezTo>
                  <a:pt x="6862" y="1746"/>
                  <a:pt x="6887" y="1749"/>
                  <a:pt x="6911" y="1752"/>
                </a:cubicBezTo>
                <a:cubicBezTo>
                  <a:pt x="6911" y="1728"/>
                  <a:pt x="6911" y="1728"/>
                  <a:pt x="6911" y="1728"/>
                </a:cubicBezTo>
                <a:cubicBezTo>
                  <a:pt x="6884" y="1725"/>
                  <a:pt x="6860" y="1722"/>
                  <a:pt x="6846" y="1720"/>
                </a:cubicBezTo>
                <a:cubicBezTo>
                  <a:pt x="6844" y="1720"/>
                  <a:pt x="6841" y="1719"/>
                  <a:pt x="6837" y="1719"/>
                </a:cubicBezTo>
                <a:close/>
                <a:moveTo>
                  <a:pt x="6165" y="2204"/>
                </a:moveTo>
                <a:cubicBezTo>
                  <a:pt x="6156" y="2223"/>
                  <a:pt x="6140" y="2259"/>
                  <a:pt x="6155" y="2291"/>
                </a:cubicBezTo>
                <a:cubicBezTo>
                  <a:pt x="6164" y="2310"/>
                  <a:pt x="6183" y="2324"/>
                  <a:pt x="6212" y="2332"/>
                </a:cubicBezTo>
                <a:cubicBezTo>
                  <a:pt x="6250" y="2342"/>
                  <a:pt x="6280" y="2347"/>
                  <a:pt x="6303" y="2347"/>
                </a:cubicBezTo>
                <a:cubicBezTo>
                  <a:pt x="6359" y="2347"/>
                  <a:pt x="6376" y="2319"/>
                  <a:pt x="6390" y="2288"/>
                </a:cubicBezTo>
                <a:cubicBezTo>
                  <a:pt x="6413" y="2234"/>
                  <a:pt x="6427" y="2194"/>
                  <a:pt x="6438" y="2162"/>
                </a:cubicBezTo>
                <a:cubicBezTo>
                  <a:pt x="6444" y="2144"/>
                  <a:pt x="6449" y="2129"/>
                  <a:pt x="6455" y="2115"/>
                </a:cubicBezTo>
                <a:cubicBezTo>
                  <a:pt x="6466" y="2089"/>
                  <a:pt x="6468" y="2074"/>
                  <a:pt x="6462" y="2063"/>
                </a:cubicBezTo>
                <a:cubicBezTo>
                  <a:pt x="6457" y="2054"/>
                  <a:pt x="6448" y="2051"/>
                  <a:pt x="6441" y="2049"/>
                </a:cubicBezTo>
                <a:cubicBezTo>
                  <a:pt x="6425" y="2045"/>
                  <a:pt x="6281" y="2022"/>
                  <a:pt x="6268" y="2020"/>
                </a:cubicBezTo>
                <a:cubicBezTo>
                  <a:pt x="6266" y="2020"/>
                  <a:pt x="6263" y="2019"/>
                  <a:pt x="6259" y="2019"/>
                </a:cubicBezTo>
                <a:cubicBezTo>
                  <a:pt x="6245" y="2019"/>
                  <a:pt x="6234" y="2027"/>
                  <a:pt x="6228" y="2041"/>
                </a:cubicBezTo>
                <a:cubicBezTo>
                  <a:pt x="6220" y="2062"/>
                  <a:pt x="6181" y="2164"/>
                  <a:pt x="6169" y="2196"/>
                </a:cubicBezTo>
                <a:cubicBezTo>
                  <a:pt x="6168" y="2198"/>
                  <a:pt x="6167" y="2200"/>
                  <a:pt x="6165" y="2204"/>
                </a:cubicBezTo>
                <a:close/>
                <a:moveTo>
                  <a:pt x="6187" y="2213"/>
                </a:moveTo>
                <a:cubicBezTo>
                  <a:pt x="6189" y="2210"/>
                  <a:pt x="6190" y="2206"/>
                  <a:pt x="6191" y="2204"/>
                </a:cubicBezTo>
                <a:cubicBezTo>
                  <a:pt x="6202" y="2173"/>
                  <a:pt x="6242" y="2070"/>
                  <a:pt x="6250" y="2050"/>
                </a:cubicBezTo>
                <a:cubicBezTo>
                  <a:pt x="6253" y="2044"/>
                  <a:pt x="6256" y="2043"/>
                  <a:pt x="6259" y="2043"/>
                </a:cubicBezTo>
                <a:cubicBezTo>
                  <a:pt x="6260" y="2043"/>
                  <a:pt x="6261" y="2043"/>
                  <a:pt x="6261" y="2043"/>
                </a:cubicBezTo>
                <a:cubicBezTo>
                  <a:pt x="6263" y="2043"/>
                  <a:pt x="6263" y="2043"/>
                  <a:pt x="6263" y="2043"/>
                </a:cubicBezTo>
                <a:cubicBezTo>
                  <a:pt x="6307" y="2050"/>
                  <a:pt x="6423" y="2069"/>
                  <a:pt x="6435" y="2072"/>
                </a:cubicBezTo>
                <a:cubicBezTo>
                  <a:pt x="6440" y="2073"/>
                  <a:pt x="6441" y="2074"/>
                  <a:pt x="6441" y="2074"/>
                </a:cubicBezTo>
                <a:cubicBezTo>
                  <a:pt x="6441" y="2075"/>
                  <a:pt x="6444" y="2080"/>
                  <a:pt x="6433" y="2106"/>
                </a:cubicBezTo>
                <a:cubicBezTo>
                  <a:pt x="6427" y="2121"/>
                  <a:pt x="6422" y="2136"/>
                  <a:pt x="6416" y="2154"/>
                </a:cubicBezTo>
                <a:cubicBezTo>
                  <a:pt x="6404" y="2185"/>
                  <a:pt x="6391" y="2225"/>
                  <a:pt x="6368" y="2278"/>
                </a:cubicBezTo>
                <a:cubicBezTo>
                  <a:pt x="6356" y="2305"/>
                  <a:pt x="6345" y="2323"/>
                  <a:pt x="6303" y="2323"/>
                </a:cubicBezTo>
                <a:cubicBezTo>
                  <a:pt x="6282" y="2323"/>
                  <a:pt x="6254" y="2319"/>
                  <a:pt x="6219" y="2309"/>
                </a:cubicBezTo>
                <a:cubicBezTo>
                  <a:pt x="6197" y="2303"/>
                  <a:pt x="6182" y="2294"/>
                  <a:pt x="6176" y="2281"/>
                </a:cubicBezTo>
                <a:cubicBezTo>
                  <a:pt x="6166" y="2259"/>
                  <a:pt x="6180" y="2229"/>
                  <a:pt x="6187" y="2213"/>
                </a:cubicBezTo>
                <a:close/>
                <a:moveTo>
                  <a:pt x="6099" y="3567"/>
                </a:moveTo>
                <a:cubicBezTo>
                  <a:pt x="6128" y="3577"/>
                  <a:pt x="6152" y="3582"/>
                  <a:pt x="6172" y="3582"/>
                </a:cubicBezTo>
                <a:cubicBezTo>
                  <a:pt x="6225" y="3582"/>
                  <a:pt x="6240" y="3547"/>
                  <a:pt x="6253" y="3519"/>
                </a:cubicBezTo>
                <a:cubicBezTo>
                  <a:pt x="6287" y="3444"/>
                  <a:pt x="6315" y="3378"/>
                  <a:pt x="6331" y="3338"/>
                </a:cubicBezTo>
                <a:cubicBezTo>
                  <a:pt x="6336" y="3326"/>
                  <a:pt x="6336" y="3326"/>
                  <a:pt x="6336" y="3326"/>
                </a:cubicBezTo>
                <a:cubicBezTo>
                  <a:pt x="6345" y="3306"/>
                  <a:pt x="6346" y="3290"/>
                  <a:pt x="6341" y="3278"/>
                </a:cubicBezTo>
                <a:cubicBezTo>
                  <a:pt x="6335" y="3266"/>
                  <a:pt x="6323" y="3262"/>
                  <a:pt x="6313" y="3259"/>
                </a:cubicBezTo>
                <a:cubicBezTo>
                  <a:pt x="6297" y="3255"/>
                  <a:pt x="6180" y="3222"/>
                  <a:pt x="6179" y="3222"/>
                </a:cubicBezTo>
                <a:cubicBezTo>
                  <a:pt x="6179" y="3221"/>
                  <a:pt x="6175" y="3220"/>
                  <a:pt x="6169" y="3220"/>
                </a:cubicBezTo>
                <a:cubicBezTo>
                  <a:pt x="6156" y="3220"/>
                  <a:pt x="6144" y="3228"/>
                  <a:pt x="6139" y="3242"/>
                </a:cubicBezTo>
                <a:cubicBezTo>
                  <a:pt x="6135" y="3251"/>
                  <a:pt x="6121" y="3285"/>
                  <a:pt x="6105" y="3322"/>
                </a:cubicBezTo>
                <a:cubicBezTo>
                  <a:pt x="6088" y="3364"/>
                  <a:pt x="6069" y="3410"/>
                  <a:pt x="6062" y="3427"/>
                </a:cubicBezTo>
                <a:cubicBezTo>
                  <a:pt x="6059" y="3433"/>
                  <a:pt x="6059" y="3433"/>
                  <a:pt x="6059" y="3433"/>
                </a:cubicBezTo>
                <a:cubicBezTo>
                  <a:pt x="6049" y="3457"/>
                  <a:pt x="6033" y="3494"/>
                  <a:pt x="6047" y="3525"/>
                </a:cubicBezTo>
                <a:cubicBezTo>
                  <a:pt x="6055" y="3544"/>
                  <a:pt x="6073" y="3558"/>
                  <a:pt x="6099" y="3567"/>
                </a:cubicBezTo>
                <a:close/>
                <a:moveTo>
                  <a:pt x="6081" y="3443"/>
                </a:moveTo>
                <a:cubicBezTo>
                  <a:pt x="6084" y="3436"/>
                  <a:pt x="6084" y="3436"/>
                  <a:pt x="6084" y="3436"/>
                </a:cubicBezTo>
                <a:cubicBezTo>
                  <a:pt x="6091" y="3419"/>
                  <a:pt x="6110" y="3373"/>
                  <a:pt x="6127" y="3331"/>
                </a:cubicBezTo>
                <a:cubicBezTo>
                  <a:pt x="6142" y="3294"/>
                  <a:pt x="6157" y="3260"/>
                  <a:pt x="6161" y="3251"/>
                </a:cubicBezTo>
                <a:cubicBezTo>
                  <a:pt x="6163" y="3244"/>
                  <a:pt x="6166" y="3244"/>
                  <a:pt x="6169" y="3244"/>
                </a:cubicBezTo>
                <a:cubicBezTo>
                  <a:pt x="6171" y="3244"/>
                  <a:pt x="6172" y="3244"/>
                  <a:pt x="6172" y="3244"/>
                </a:cubicBezTo>
                <a:cubicBezTo>
                  <a:pt x="6177" y="3246"/>
                  <a:pt x="6291" y="3278"/>
                  <a:pt x="6306" y="3282"/>
                </a:cubicBezTo>
                <a:cubicBezTo>
                  <a:pt x="6314" y="3284"/>
                  <a:pt x="6318" y="3286"/>
                  <a:pt x="6319" y="3289"/>
                </a:cubicBezTo>
                <a:cubicBezTo>
                  <a:pt x="6320" y="3291"/>
                  <a:pt x="6322" y="3298"/>
                  <a:pt x="6314" y="3317"/>
                </a:cubicBezTo>
                <a:cubicBezTo>
                  <a:pt x="6309" y="3329"/>
                  <a:pt x="6309" y="3329"/>
                  <a:pt x="6309" y="3329"/>
                </a:cubicBezTo>
                <a:cubicBezTo>
                  <a:pt x="6293" y="3368"/>
                  <a:pt x="6265" y="3435"/>
                  <a:pt x="6231" y="3509"/>
                </a:cubicBezTo>
                <a:cubicBezTo>
                  <a:pt x="6218" y="3540"/>
                  <a:pt x="6207" y="3559"/>
                  <a:pt x="6172" y="3559"/>
                </a:cubicBezTo>
                <a:cubicBezTo>
                  <a:pt x="6155" y="3559"/>
                  <a:pt x="6133" y="3554"/>
                  <a:pt x="6107" y="3545"/>
                </a:cubicBezTo>
                <a:cubicBezTo>
                  <a:pt x="6087" y="3538"/>
                  <a:pt x="6074" y="3528"/>
                  <a:pt x="6069" y="3516"/>
                </a:cubicBezTo>
                <a:cubicBezTo>
                  <a:pt x="6059" y="3494"/>
                  <a:pt x="6072" y="3464"/>
                  <a:pt x="6081" y="3443"/>
                </a:cubicBezTo>
                <a:close/>
                <a:moveTo>
                  <a:pt x="5712" y="3095"/>
                </a:moveTo>
                <a:cubicBezTo>
                  <a:pt x="5699" y="3095"/>
                  <a:pt x="5687" y="3103"/>
                  <a:pt x="5682" y="3117"/>
                </a:cubicBezTo>
                <a:cubicBezTo>
                  <a:pt x="5678" y="3126"/>
                  <a:pt x="5666" y="3154"/>
                  <a:pt x="5654" y="3186"/>
                </a:cubicBezTo>
                <a:cubicBezTo>
                  <a:pt x="5638" y="3224"/>
                  <a:pt x="5621" y="3267"/>
                  <a:pt x="5614" y="3284"/>
                </a:cubicBezTo>
                <a:cubicBezTo>
                  <a:pt x="5611" y="3291"/>
                  <a:pt x="5611" y="3291"/>
                  <a:pt x="5611" y="3291"/>
                </a:cubicBezTo>
                <a:cubicBezTo>
                  <a:pt x="5601" y="3314"/>
                  <a:pt x="5588" y="3346"/>
                  <a:pt x="5600" y="3375"/>
                </a:cubicBezTo>
                <a:cubicBezTo>
                  <a:pt x="5608" y="3394"/>
                  <a:pt x="5626" y="3409"/>
                  <a:pt x="5654" y="3419"/>
                </a:cubicBezTo>
                <a:cubicBezTo>
                  <a:pt x="5683" y="3429"/>
                  <a:pt x="5706" y="3434"/>
                  <a:pt x="5725" y="3434"/>
                </a:cubicBezTo>
                <a:cubicBezTo>
                  <a:pt x="5772" y="3434"/>
                  <a:pt x="5786" y="3403"/>
                  <a:pt x="5800" y="3372"/>
                </a:cubicBezTo>
                <a:cubicBezTo>
                  <a:pt x="5824" y="3318"/>
                  <a:pt x="5839" y="3279"/>
                  <a:pt x="5851" y="3247"/>
                </a:cubicBezTo>
                <a:cubicBezTo>
                  <a:pt x="5857" y="3229"/>
                  <a:pt x="5863" y="3215"/>
                  <a:pt x="5869" y="3201"/>
                </a:cubicBezTo>
                <a:cubicBezTo>
                  <a:pt x="5880" y="3174"/>
                  <a:pt x="5882" y="3160"/>
                  <a:pt x="5877" y="3149"/>
                </a:cubicBezTo>
                <a:cubicBezTo>
                  <a:pt x="5872" y="3140"/>
                  <a:pt x="5863" y="3136"/>
                  <a:pt x="5856" y="3134"/>
                </a:cubicBezTo>
                <a:cubicBezTo>
                  <a:pt x="5840" y="3130"/>
                  <a:pt x="5723" y="3097"/>
                  <a:pt x="5722" y="3097"/>
                </a:cubicBezTo>
                <a:cubicBezTo>
                  <a:pt x="5722" y="3097"/>
                  <a:pt x="5718" y="3095"/>
                  <a:pt x="5712" y="3095"/>
                </a:cubicBezTo>
                <a:close/>
                <a:moveTo>
                  <a:pt x="5855" y="3159"/>
                </a:moveTo>
                <a:cubicBezTo>
                  <a:pt x="5856" y="3160"/>
                  <a:pt x="5858" y="3165"/>
                  <a:pt x="5847" y="3192"/>
                </a:cubicBezTo>
                <a:cubicBezTo>
                  <a:pt x="5841" y="3206"/>
                  <a:pt x="5835" y="3221"/>
                  <a:pt x="5829" y="3238"/>
                </a:cubicBezTo>
                <a:cubicBezTo>
                  <a:pt x="5817" y="3270"/>
                  <a:pt x="5802" y="3309"/>
                  <a:pt x="5778" y="3363"/>
                </a:cubicBezTo>
                <a:cubicBezTo>
                  <a:pt x="5764" y="3394"/>
                  <a:pt x="5755" y="3411"/>
                  <a:pt x="5725" y="3411"/>
                </a:cubicBezTo>
                <a:cubicBezTo>
                  <a:pt x="5709" y="3411"/>
                  <a:pt x="5688" y="3406"/>
                  <a:pt x="5662" y="3396"/>
                </a:cubicBezTo>
                <a:cubicBezTo>
                  <a:pt x="5641" y="3389"/>
                  <a:pt x="5627" y="3379"/>
                  <a:pt x="5622" y="3366"/>
                </a:cubicBezTo>
                <a:cubicBezTo>
                  <a:pt x="5613" y="3346"/>
                  <a:pt x="5624" y="3320"/>
                  <a:pt x="5633" y="3300"/>
                </a:cubicBezTo>
                <a:cubicBezTo>
                  <a:pt x="5636" y="3293"/>
                  <a:pt x="5636" y="3293"/>
                  <a:pt x="5636" y="3293"/>
                </a:cubicBezTo>
                <a:cubicBezTo>
                  <a:pt x="5643" y="3276"/>
                  <a:pt x="5660" y="3233"/>
                  <a:pt x="5676" y="3195"/>
                </a:cubicBezTo>
                <a:cubicBezTo>
                  <a:pt x="5688" y="3163"/>
                  <a:pt x="5700" y="3135"/>
                  <a:pt x="5704" y="3126"/>
                </a:cubicBezTo>
                <a:cubicBezTo>
                  <a:pt x="5706" y="3120"/>
                  <a:pt x="5709" y="3119"/>
                  <a:pt x="5712" y="3119"/>
                </a:cubicBezTo>
                <a:cubicBezTo>
                  <a:pt x="5714" y="3119"/>
                  <a:pt x="5715" y="3119"/>
                  <a:pt x="5715" y="3120"/>
                </a:cubicBezTo>
                <a:cubicBezTo>
                  <a:pt x="5720" y="3121"/>
                  <a:pt x="5834" y="3153"/>
                  <a:pt x="5850" y="3157"/>
                </a:cubicBezTo>
                <a:cubicBezTo>
                  <a:pt x="5854" y="3159"/>
                  <a:pt x="5855" y="3159"/>
                  <a:pt x="5855" y="3159"/>
                </a:cubicBezTo>
                <a:close/>
                <a:moveTo>
                  <a:pt x="6695" y="2933"/>
                </a:moveTo>
                <a:cubicBezTo>
                  <a:pt x="6681" y="2933"/>
                  <a:pt x="6670" y="2941"/>
                  <a:pt x="6664" y="2955"/>
                </a:cubicBezTo>
                <a:cubicBezTo>
                  <a:pt x="6663" y="2960"/>
                  <a:pt x="6658" y="2970"/>
                  <a:pt x="6652" y="2984"/>
                </a:cubicBezTo>
                <a:cubicBezTo>
                  <a:pt x="6632" y="3033"/>
                  <a:pt x="6595" y="3123"/>
                  <a:pt x="6587" y="3149"/>
                </a:cubicBezTo>
                <a:cubicBezTo>
                  <a:pt x="6586" y="3151"/>
                  <a:pt x="6585" y="3154"/>
                  <a:pt x="6584" y="3157"/>
                </a:cubicBezTo>
                <a:cubicBezTo>
                  <a:pt x="6578" y="3173"/>
                  <a:pt x="6571" y="3191"/>
                  <a:pt x="6582" y="3212"/>
                </a:cubicBezTo>
                <a:cubicBezTo>
                  <a:pt x="6595" y="3238"/>
                  <a:pt x="6635" y="3272"/>
                  <a:pt x="6827" y="3324"/>
                </a:cubicBezTo>
                <a:cubicBezTo>
                  <a:pt x="6856" y="3332"/>
                  <a:pt x="6885" y="3340"/>
                  <a:pt x="6911" y="3346"/>
                </a:cubicBezTo>
                <a:cubicBezTo>
                  <a:pt x="6911" y="3322"/>
                  <a:pt x="6911" y="3322"/>
                  <a:pt x="6911" y="3322"/>
                </a:cubicBezTo>
                <a:cubicBezTo>
                  <a:pt x="6886" y="3316"/>
                  <a:pt x="6860" y="3309"/>
                  <a:pt x="6833" y="3301"/>
                </a:cubicBezTo>
                <a:cubicBezTo>
                  <a:pt x="6693" y="3263"/>
                  <a:pt x="6618" y="3230"/>
                  <a:pt x="6603" y="3201"/>
                </a:cubicBezTo>
                <a:cubicBezTo>
                  <a:pt x="6598" y="3190"/>
                  <a:pt x="6601" y="3180"/>
                  <a:pt x="6606" y="3165"/>
                </a:cubicBezTo>
                <a:cubicBezTo>
                  <a:pt x="6607" y="3162"/>
                  <a:pt x="6608" y="3159"/>
                  <a:pt x="6609" y="3156"/>
                </a:cubicBezTo>
                <a:cubicBezTo>
                  <a:pt x="6618" y="3132"/>
                  <a:pt x="6655" y="3042"/>
                  <a:pt x="6674" y="2993"/>
                </a:cubicBezTo>
                <a:cubicBezTo>
                  <a:pt x="6680" y="2979"/>
                  <a:pt x="6685" y="2968"/>
                  <a:pt x="6686" y="2964"/>
                </a:cubicBezTo>
                <a:cubicBezTo>
                  <a:pt x="6689" y="2958"/>
                  <a:pt x="6692" y="2957"/>
                  <a:pt x="6695" y="2957"/>
                </a:cubicBezTo>
                <a:cubicBezTo>
                  <a:pt x="6696" y="2957"/>
                  <a:pt x="6698" y="2957"/>
                  <a:pt x="6698" y="2957"/>
                </a:cubicBezTo>
                <a:cubicBezTo>
                  <a:pt x="6701" y="2958"/>
                  <a:pt x="6797" y="2981"/>
                  <a:pt x="6911" y="3009"/>
                </a:cubicBezTo>
                <a:cubicBezTo>
                  <a:pt x="6911" y="2985"/>
                  <a:pt x="6911" y="2985"/>
                  <a:pt x="6911" y="2985"/>
                </a:cubicBezTo>
                <a:cubicBezTo>
                  <a:pt x="6799" y="2957"/>
                  <a:pt x="6707" y="2935"/>
                  <a:pt x="6705" y="2934"/>
                </a:cubicBezTo>
                <a:cubicBezTo>
                  <a:pt x="6704" y="2934"/>
                  <a:pt x="6700" y="2933"/>
                  <a:pt x="6695" y="2933"/>
                </a:cubicBezTo>
                <a:close/>
                <a:moveTo>
                  <a:pt x="6115" y="2483"/>
                </a:moveTo>
                <a:cubicBezTo>
                  <a:pt x="6096" y="2525"/>
                  <a:pt x="6075" y="2572"/>
                  <a:pt x="6068" y="2590"/>
                </a:cubicBezTo>
                <a:cubicBezTo>
                  <a:pt x="6066" y="2594"/>
                  <a:pt x="6066" y="2594"/>
                  <a:pt x="6066" y="2594"/>
                </a:cubicBezTo>
                <a:cubicBezTo>
                  <a:pt x="6054" y="2626"/>
                  <a:pt x="6044" y="2652"/>
                  <a:pt x="6055" y="2676"/>
                </a:cubicBezTo>
                <a:cubicBezTo>
                  <a:pt x="6064" y="2695"/>
                  <a:pt x="6085" y="2708"/>
                  <a:pt x="6120" y="2719"/>
                </a:cubicBezTo>
                <a:cubicBezTo>
                  <a:pt x="6152" y="2728"/>
                  <a:pt x="6181" y="2733"/>
                  <a:pt x="6204" y="2733"/>
                </a:cubicBezTo>
                <a:cubicBezTo>
                  <a:pt x="6275" y="2733"/>
                  <a:pt x="6292" y="2691"/>
                  <a:pt x="6302" y="2666"/>
                </a:cubicBezTo>
                <a:cubicBezTo>
                  <a:pt x="6304" y="2661"/>
                  <a:pt x="6304" y="2661"/>
                  <a:pt x="6304" y="2661"/>
                </a:cubicBezTo>
                <a:cubicBezTo>
                  <a:pt x="6315" y="2633"/>
                  <a:pt x="6327" y="2602"/>
                  <a:pt x="6338" y="2574"/>
                </a:cubicBezTo>
                <a:cubicBezTo>
                  <a:pt x="6353" y="2537"/>
                  <a:pt x="6366" y="2502"/>
                  <a:pt x="6375" y="2484"/>
                </a:cubicBezTo>
                <a:cubicBezTo>
                  <a:pt x="6381" y="2469"/>
                  <a:pt x="6382" y="2457"/>
                  <a:pt x="6378" y="2448"/>
                </a:cubicBezTo>
                <a:cubicBezTo>
                  <a:pt x="6371" y="2435"/>
                  <a:pt x="6357" y="2432"/>
                  <a:pt x="6347" y="2430"/>
                </a:cubicBezTo>
                <a:cubicBezTo>
                  <a:pt x="6343" y="2429"/>
                  <a:pt x="6343" y="2429"/>
                  <a:pt x="6343" y="2429"/>
                </a:cubicBezTo>
                <a:cubicBezTo>
                  <a:pt x="6327" y="2425"/>
                  <a:pt x="6191" y="2397"/>
                  <a:pt x="6185" y="2396"/>
                </a:cubicBezTo>
                <a:cubicBezTo>
                  <a:pt x="6184" y="2396"/>
                  <a:pt x="6184" y="2396"/>
                  <a:pt x="6184" y="2396"/>
                </a:cubicBezTo>
                <a:cubicBezTo>
                  <a:pt x="6184" y="2396"/>
                  <a:pt x="6183" y="2396"/>
                  <a:pt x="6181" y="2396"/>
                </a:cubicBezTo>
                <a:cubicBezTo>
                  <a:pt x="6174" y="2396"/>
                  <a:pt x="6151" y="2398"/>
                  <a:pt x="6142" y="2421"/>
                </a:cubicBezTo>
                <a:cubicBezTo>
                  <a:pt x="6139" y="2429"/>
                  <a:pt x="6128" y="2454"/>
                  <a:pt x="6115" y="2483"/>
                </a:cubicBezTo>
                <a:close/>
                <a:moveTo>
                  <a:pt x="6164" y="2430"/>
                </a:moveTo>
                <a:cubicBezTo>
                  <a:pt x="6168" y="2421"/>
                  <a:pt x="6176" y="2419"/>
                  <a:pt x="6181" y="2419"/>
                </a:cubicBezTo>
                <a:cubicBezTo>
                  <a:pt x="6194" y="2422"/>
                  <a:pt x="6322" y="2448"/>
                  <a:pt x="6337" y="2452"/>
                </a:cubicBezTo>
                <a:cubicBezTo>
                  <a:pt x="6341" y="2453"/>
                  <a:pt x="6341" y="2453"/>
                  <a:pt x="6341" y="2453"/>
                </a:cubicBezTo>
                <a:cubicBezTo>
                  <a:pt x="6347" y="2454"/>
                  <a:pt x="6355" y="2456"/>
                  <a:pt x="6356" y="2459"/>
                </a:cubicBezTo>
                <a:cubicBezTo>
                  <a:pt x="6357" y="2460"/>
                  <a:pt x="6357" y="2465"/>
                  <a:pt x="6353" y="2474"/>
                </a:cubicBezTo>
                <a:cubicBezTo>
                  <a:pt x="6344" y="2493"/>
                  <a:pt x="6331" y="2526"/>
                  <a:pt x="6316" y="2565"/>
                </a:cubicBezTo>
                <a:cubicBezTo>
                  <a:pt x="6305" y="2593"/>
                  <a:pt x="6293" y="2624"/>
                  <a:pt x="6282" y="2652"/>
                </a:cubicBezTo>
                <a:cubicBezTo>
                  <a:pt x="6280" y="2657"/>
                  <a:pt x="6280" y="2657"/>
                  <a:pt x="6280" y="2657"/>
                </a:cubicBezTo>
                <a:cubicBezTo>
                  <a:pt x="6270" y="2680"/>
                  <a:pt x="6259" y="2709"/>
                  <a:pt x="6204" y="2709"/>
                </a:cubicBezTo>
                <a:cubicBezTo>
                  <a:pt x="6183" y="2709"/>
                  <a:pt x="6157" y="2705"/>
                  <a:pt x="6127" y="2696"/>
                </a:cubicBezTo>
                <a:cubicBezTo>
                  <a:pt x="6099" y="2688"/>
                  <a:pt x="6082" y="2678"/>
                  <a:pt x="6077" y="2666"/>
                </a:cubicBezTo>
                <a:cubicBezTo>
                  <a:pt x="6070" y="2651"/>
                  <a:pt x="6078" y="2630"/>
                  <a:pt x="6088" y="2603"/>
                </a:cubicBezTo>
                <a:cubicBezTo>
                  <a:pt x="6090" y="2599"/>
                  <a:pt x="6090" y="2599"/>
                  <a:pt x="6090" y="2599"/>
                </a:cubicBezTo>
                <a:cubicBezTo>
                  <a:pt x="6097" y="2581"/>
                  <a:pt x="6119" y="2532"/>
                  <a:pt x="6136" y="2493"/>
                </a:cubicBezTo>
                <a:cubicBezTo>
                  <a:pt x="6149" y="2464"/>
                  <a:pt x="6161" y="2438"/>
                  <a:pt x="6164" y="2430"/>
                </a:cubicBezTo>
                <a:close/>
                <a:moveTo>
                  <a:pt x="5870" y="2731"/>
                </a:moveTo>
                <a:cubicBezTo>
                  <a:pt x="5856" y="2731"/>
                  <a:pt x="5845" y="2739"/>
                  <a:pt x="5840" y="2753"/>
                </a:cubicBezTo>
                <a:cubicBezTo>
                  <a:pt x="5838" y="2758"/>
                  <a:pt x="5833" y="2769"/>
                  <a:pt x="5827" y="2784"/>
                </a:cubicBezTo>
                <a:cubicBezTo>
                  <a:pt x="5808" y="2832"/>
                  <a:pt x="5771" y="2922"/>
                  <a:pt x="5762" y="2946"/>
                </a:cubicBezTo>
                <a:cubicBezTo>
                  <a:pt x="5761" y="2950"/>
                  <a:pt x="5761" y="2950"/>
                  <a:pt x="5761" y="2950"/>
                </a:cubicBezTo>
                <a:cubicBezTo>
                  <a:pt x="5755" y="2964"/>
                  <a:pt x="5745" y="2990"/>
                  <a:pt x="5757" y="3016"/>
                </a:cubicBezTo>
                <a:cubicBezTo>
                  <a:pt x="5767" y="3036"/>
                  <a:pt x="5789" y="3052"/>
                  <a:pt x="5823" y="3063"/>
                </a:cubicBezTo>
                <a:cubicBezTo>
                  <a:pt x="5855" y="3073"/>
                  <a:pt x="5883" y="3078"/>
                  <a:pt x="5906" y="3078"/>
                </a:cubicBezTo>
                <a:cubicBezTo>
                  <a:pt x="5971" y="3078"/>
                  <a:pt x="5987" y="3038"/>
                  <a:pt x="5995" y="3017"/>
                </a:cubicBezTo>
                <a:cubicBezTo>
                  <a:pt x="6015" y="2968"/>
                  <a:pt x="6032" y="2927"/>
                  <a:pt x="6045" y="2894"/>
                </a:cubicBezTo>
                <a:cubicBezTo>
                  <a:pt x="6055" y="2872"/>
                  <a:pt x="6063" y="2853"/>
                  <a:pt x="6069" y="2836"/>
                </a:cubicBezTo>
                <a:cubicBezTo>
                  <a:pt x="6080" y="2810"/>
                  <a:pt x="6082" y="2797"/>
                  <a:pt x="6077" y="2787"/>
                </a:cubicBezTo>
                <a:cubicBezTo>
                  <a:pt x="6072" y="2777"/>
                  <a:pt x="6061" y="2774"/>
                  <a:pt x="6055" y="2773"/>
                </a:cubicBezTo>
                <a:cubicBezTo>
                  <a:pt x="6039" y="2769"/>
                  <a:pt x="5885" y="2734"/>
                  <a:pt x="5880" y="2733"/>
                </a:cubicBezTo>
                <a:cubicBezTo>
                  <a:pt x="5879" y="2732"/>
                  <a:pt x="5875" y="2731"/>
                  <a:pt x="5870" y="2731"/>
                </a:cubicBezTo>
                <a:close/>
                <a:moveTo>
                  <a:pt x="6056" y="2797"/>
                </a:moveTo>
                <a:cubicBezTo>
                  <a:pt x="6056" y="2799"/>
                  <a:pt x="6056" y="2804"/>
                  <a:pt x="6047" y="2827"/>
                </a:cubicBezTo>
                <a:cubicBezTo>
                  <a:pt x="6041" y="2844"/>
                  <a:pt x="6033" y="2863"/>
                  <a:pt x="6023" y="2885"/>
                </a:cubicBezTo>
                <a:cubicBezTo>
                  <a:pt x="6010" y="2918"/>
                  <a:pt x="5993" y="2959"/>
                  <a:pt x="5973" y="3008"/>
                </a:cubicBezTo>
                <a:cubicBezTo>
                  <a:pt x="5965" y="3029"/>
                  <a:pt x="5955" y="3054"/>
                  <a:pt x="5906" y="3054"/>
                </a:cubicBezTo>
                <a:cubicBezTo>
                  <a:pt x="5886" y="3054"/>
                  <a:pt x="5860" y="3049"/>
                  <a:pt x="5830" y="3040"/>
                </a:cubicBezTo>
                <a:cubicBezTo>
                  <a:pt x="5803" y="3032"/>
                  <a:pt x="5785" y="3020"/>
                  <a:pt x="5778" y="3006"/>
                </a:cubicBezTo>
                <a:cubicBezTo>
                  <a:pt x="5771" y="2989"/>
                  <a:pt x="5778" y="2971"/>
                  <a:pt x="5783" y="2959"/>
                </a:cubicBezTo>
                <a:cubicBezTo>
                  <a:pt x="5784" y="2955"/>
                  <a:pt x="5784" y="2955"/>
                  <a:pt x="5784" y="2955"/>
                </a:cubicBezTo>
                <a:cubicBezTo>
                  <a:pt x="5794" y="2931"/>
                  <a:pt x="5830" y="2841"/>
                  <a:pt x="5849" y="2793"/>
                </a:cubicBezTo>
                <a:cubicBezTo>
                  <a:pt x="5855" y="2778"/>
                  <a:pt x="5860" y="2767"/>
                  <a:pt x="5862" y="2762"/>
                </a:cubicBezTo>
                <a:cubicBezTo>
                  <a:pt x="5864" y="2756"/>
                  <a:pt x="5867" y="2755"/>
                  <a:pt x="5870" y="2755"/>
                </a:cubicBezTo>
                <a:cubicBezTo>
                  <a:pt x="5872" y="2755"/>
                  <a:pt x="5873" y="2755"/>
                  <a:pt x="5874" y="2755"/>
                </a:cubicBezTo>
                <a:cubicBezTo>
                  <a:pt x="5875" y="2756"/>
                  <a:pt x="6034" y="2792"/>
                  <a:pt x="6049" y="2796"/>
                </a:cubicBezTo>
                <a:cubicBezTo>
                  <a:pt x="6054" y="2797"/>
                  <a:pt x="6056" y="2798"/>
                  <a:pt x="6056" y="2797"/>
                </a:cubicBezTo>
                <a:close/>
              </a:path>
            </a:pathLst>
          </a:custGeom>
          <a:gradFill>
            <a:gsLst>
              <a:gs pos="4000">
                <a:schemeClr val="tx1"/>
              </a:gs>
              <a:gs pos="100000">
                <a:schemeClr val="accent1"/>
              </a:gs>
            </a:gsLst>
            <a:lin ang="540000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5" name="Freeform 9"/>
          <p:cNvSpPr>
            <a:spLocks noEditPoints="1"/>
          </p:cNvSpPr>
          <p:nvPr userDrawn="1"/>
        </p:nvSpPr>
        <p:spPr bwMode="auto">
          <a:xfrm>
            <a:off x="3307960" y="2184545"/>
            <a:ext cx="2528080" cy="774412"/>
          </a:xfrm>
          <a:custGeom>
            <a:avLst/>
            <a:gdLst>
              <a:gd name="T0" fmla="*/ 27 w 425"/>
              <a:gd name="T1" fmla="*/ 126 h 128"/>
              <a:gd name="T2" fmla="*/ 0 w 425"/>
              <a:gd name="T3" fmla="*/ 0 h 128"/>
              <a:gd name="T4" fmla="*/ 170 w 425"/>
              <a:gd name="T5" fmla="*/ 126 h 128"/>
              <a:gd name="T6" fmla="*/ 197 w 425"/>
              <a:gd name="T7" fmla="*/ 76 h 128"/>
              <a:gd name="T8" fmla="*/ 244 w 425"/>
              <a:gd name="T9" fmla="*/ 55 h 128"/>
              <a:gd name="T10" fmla="*/ 197 w 425"/>
              <a:gd name="T11" fmla="*/ 21 h 128"/>
              <a:gd name="T12" fmla="*/ 252 w 425"/>
              <a:gd name="T13" fmla="*/ 0 h 128"/>
              <a:gd name="T14" fmla="*/ 170 w 425"/>
              <a:gd name="T15" fmla="*/ 126 h 128"/>
              <a:gd name="T16" fmla="*/ 119 w 425"/>
              <a:gd name="T17" fmla="*/ 5 h 128"/>
              <a:gd name="T18" fmla="*/ 49 w 425"/>
              <a:gd name="T19" fmla="*/ 0 h 128"/>
              <a:gd name="T20" fmla="*/ 92 w 425"/>
              <a:gd name="T21" fmla="*/ 126 h 128"/>
              <a:gd name="T22" fmla="*/ 138 w 425"/>
              <a:gd name="T23" fmla="*/ 109 h 128"/>
              <a:gd name="T24" fmla="*/ 154 w 425"/>
              <a:gd name="T25" fmla="*/ 63 h 128"/>
              <a:gd name="T26" fmla="*/ 138 w 425"/>
              <a:gd name="T27" fmla="*/ 17 h 128"/>
              <a:gd name="T28" fmla="*/ 91 w 425"/>
              <a:gd name="T29" fmla="*/ 105 h 128"/>
              <a:gd name="T30" fmla="*/ 75 w 425"/>
              <a:gd name="T31" fmla="*/ 22 h 128"/>
              <a:gd name="T32" fmla="*/ 118 w 425"/>
              <a:gd name="T33" fmla="*/ 32 h 128"/>
              <a:gd name="T34" fmla="*/ 118 w 425"/>
              <a:gd name="T35" fmla="*/ 95 h 128"/>
              <a:gd name="T36" fmla="*/ 271 w 425"/>
              <a:gd name="T37" fmla="*/ 33 h 128"/>
              <a:gd name="T38" fmla="*/ 308 w 425"/>
              <a:gd name="T39" fmla="*/ 126 h 128"/>
              <a:gd name="T40" fmla="*/ 319 w 425"/>
              <a:gd name="T41" fmla="*/ 3 h 128"/>
              <a:gd name="T42" fmla="*/ 266 w 425"/>
              <a:gd name="T43" fmla="*/ 24 h 128"/>
              <a:gd name="T44" fmla="*/ 387 w 425"/>
              <a:gd name="T45" fmla="*/ 49 h 128"/>
              <a:gd name="T46" fmla="*/ 362 w 425"/>
              <a:gd name="T47" fmla="*/ 56 h 128"/>
              <a:gd name="T48" fmla="*/ 418 w 425"/>
              <a:gd name="T49" fmla="*/ 13 h 128"/>
              <a:gd name="T50" fmla="*/ 357 w 425"/>
              <a:gd name="T51" fmla="*/ 3 h 128"/>
              <a:gd name="T52" fmla="*/ 359 w 425"/>
              <a:gd name="T53" fmla="*/ 68 h 128"/>
              <a:gd name="T54" fmla="*/ 385 w 425"/>
              <a:gd name="T55" fmla="*/ 59 h 128"/>
              <a:gd name="T56" fmla="*/ 414 w 425"/>
              <a:gd name="T57" fmla="*/ 87 h 128"/>
              <a:gd name="T58" fmla="*/ 381 w 425"/>
              <a:gd name="T59" fmla="*/ 118 h 128"/>
              <a:gd name="T60" fmla="*/ 351 w 425"/>
              <a:gd name="T61" fmla="*/ 106 h 128"/>
              <a:gd name="T62" fmla="*/ 361 w 425"/>
              <a:gd name="T63" fmla="*/ 125 h 128"/>
              <a:gd name="T64" fmla="*/ 400 w 425"/>
              <a:gd name="T65" fmla="*/ 125 h 128"/>
              <a:gd name="T66" fmla="*/ 422 w 425"/>
              <a:gd name="T67" fmla="*/ 104 h 128"/>
              <a:gd name="T68" fmla="*/ 415 w 425"/>
              <a:gd name="T69" fmla="*/ 5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5" h="128">
                <a:moveTo>
                  <a:pt x="0" y="126"/>
                </a:moveTo>
                <a:cubicBezTo>
                  <a:pt x="27" y="126"/>
                  <a:pt x="27" y="126"/>
                  <a:pt x="27" y="126"/>
                </a:cubicBezTo>
                <a:cubicBezTo>
                  <a:pt x="27" y="0"/>
                  <a:pt x="27" y="0"/>
                  <a:pt x="27" y="0"/>
                </a:cubicBezTo>
                <a:cubicBezTo>
                  <a:pt x="0" y="0"/>
                  <a:pt x="0" y="0"/>
                  <a:pt x="0" y="0"/>
                </a:cubicBezTo>
                <a:lnTo>
                  <a:pt x="0" y="126"/>
                </a:lnTo>
                <a:close/>
                <a:moveTo>
                  <a:pt x="170" y="126"/>
                </a:moveTo>
                <a:cubicBezTo>
                  <a:pt x="197" y="126"/>
                  <a:pt x="197" y="126"/>
                  <a:pt x="197" y="126"/>
                </a:cubicBezTo>
                <a:cubicBezTo>
                  <a:pt x="197" y="76"/>
                  <a:pt x="197" y="76"/>
                  <a:pt x="197" y="76"/>
                </a:cubicBezTo>
                <a:cubicBezTo>
                  <a:pt x="244" y="76"/>
                  <a:pt x="244" y="76"/>
                  <a:pt x="244" y="76"/>
                </a:cubicBezTo>
                <a:cubicBezTo>
                  <a:pt x="244" y="55"/>
                  <a:pt x="244" y="55"/>
                  <a:pt x="244" y="55"/>
                </a:cubicBezTo>
                <a:cubicBezTo>
                  <a:pt x="197" y="55"/>
                  <a:pt x="197" y="55"/>
                  <a:pt x="197" y="55"/>
                </a:cubicBezTo>
                <a:cubicBezTo>
                  <a:pt x="197" y="21"/>
                  <a:pt x="197" y="21"/>
                  <a:pt x="197" y="21"/>
                </a:cubicBezTo>
                <a:cubicBezTo>
                  <a:pt x="252" y="21"/>
                  <a:pt x="252" y="21"/>
                  <a:pt x="252" y="21"/>
                </a:cubicBezTo>
                <a:cubicBezTo>
                  <a:pt x="252" y="0"/>
                  <a:pt x="252" y="0"/>
                  <a:pt x="252" y="0"/>
                </a:cubicBezTo>
                <a:cubicBezTo>
                  <a:pt x="170" y="0"/>
                  <a:pt x="170" y="0"/>
                  <a:pt x="170" y="0"/>
                </a:cubicBezTo>
                <a:lnTo>
                  <a:pt x="170" y="126"/>
                </a:lnTo>
                <a:close/>
                <a:moveTo>
                  <a:pt x="138" y="17"/>
                </a:moveTo>
                <a:cubicBezTo>
                  <a:pt x="133" y="12"/>
                  <a:pt x="126" y="8"/>
                  <a:pt x="119" y="5"/>
                </a:cubicBezTo>
                <a:cubicBezTo>
                  <a:pt x="111" y="2"/>
                  <a:pt x="102" y="0"/>
                  <a:pt x="92" y="0"/>
                </a:cubicBezTo>
                <a:cubicBezTo>
                  <a:pt x="49" y="0"/>
                  <a:pt x="49" y="0"/>
                  <a:pt x="49" y="0"/>
                </a:cubicBezTo>
                <a:cubicBezTo>
                  <a:pt x="49" y="126"/>
                  <a:pt x="49" y="126"/>
                  <a:pt x="49" y="126"/>
                </a:cubicBezTo>
                <a:cubicBezTo>
                  <a:pt x="92" y="126"/>
                  <a:pt x="92" y="126"/>
                  <a:pt x="92" y="126"/>
                </a:cubicBezTo>
                <a:cubicBezTo>
                  <a:pt x="102" y="126"/>
                  <a:pt x="111" y="124"/>
                  <a:pt x="119" y="122"/>
                </a:cubicBezTo>
                <a:cubicBezTo>
                  <a:pt x="126" y="119"/>
                  <a:pt x="133" y="115"/>
                  <a:pt x="138" y="109"/>
                </a:cubicBezTo>
                <a:cubicBezTo>
                  <a:pt x="143" y="104"/>
                  <a:pt x="147" y="97"/>
                  <a:pt x="150" y="89"/>
                </a:cubicBezTo>
                <a:cubicBezTo>
                  <a:pt x="153" y="82"/>
                  <a:pt x="154" y="73"/>
                  <a:pt x="154" y="63"/>
                </a:cubicBezTo>
                <a:cubicBezTo>
                  <a:pt x="154" y="53"/>
                  <a:pt x="153" y="45"/>
                  <a:pt x="150" y="37"/>
                </a:cubicBezTo>
                <a:cubicBezTo>
                  <a:pt x="147" y="29"/>
                  <a:pt x="143" y="22"/>
                  <a:pt x="138" y="17"/>
                </a:cubicBezTo>
                <a:close/>
                <a:moveTo>
                  <a:pt x="118" y="95"/>
                </a:moveTo>
                <a:cubicBezTo>
                  <a:pt x="113" y="101"/>
                  <a:pt x="104" y="105"/>
                  <a:pt x="91" y="105"/>
                </a:cubicBezTo>
                <a:cubicBezTo>
                  <a:pt x="75" y="105"/>
                  <a:pt x="75" y="105"/>
                  <a:pt x="75" y="105"/>
                </a:cubicBezTo>
                <a:cubicBezTo>
                  <a:pt x="75" y="22"/>
                  <a:pt x="75" y="22"/>
                  <a:pt x="75" y="22"/>
                </a:cubicBezTo>
                <a:cubicBezTo>
                  <a:pt x="91" y="22"/>
                  <a:pt x="91" y="22"/>
                  <a:pt x="91" y="22"/>
                </a:cubicBezTo>
                <a:cubicBezTo>
                  <a:pt x="104" y="22"/>
                  <a:pt x="113" y="25"/>
                  <a:pt x="118" y="32"/>
                </a:cubicBezTo>
                <a:cubicBezTo>
                  <a:pt x="124" y="38"/>
                  <a:pt x="127" y="49"/>
                  <a:pt x="127" y="63"/>
                </a:cubicBezTo>
                <a:cubicBezTo>
                  <a:pt x="127" y="78"/>
                  <a:pt x="124" y="88"/>
                  <a:pt x="118" y="95"/>
                </a:cubicBezTo>
                <a:close/>
                <a:moveTo>
                  <a:pt x="266" y="24"/>
                </a:moveTo>
                <a:cubicBezTo>
                  <a:pt x="271" y="33"/>
                  <a:pt x="271" y="33"/>
                  <a:pt x="271" y="33"/>
                </a:cubicBezTo>
                <a:cubicBezTo>
                  <a:pt x="308" y="15"/>
                  <a:pt x="308" y="15"/>
                  <a:pt x="308" y="15"/>
                </a:cubicBezTo>
                <a:cubicBezTo>
                  <a:pt x="308" y="126"/>
                  <a:pt x="308" y="126"/>
                  <a:pt x="308" y="126"/>
                </a:cubicBezTo>
                <a:cubicBezTo>
                  <a:pt x="319" y="126"/>
                  <a:pt x="319" y="126"/>
                  <a:pt x="319" y="126"/>
                </a:cubicBezTo>
                <a:cubicBezTo>
                  <a:pt x="319" y="3"/>
                  <a:pt x="319" y="3"/>
                  <a:pt x="319" y="3"/>
                </a:cubicBezTo>
                <a:cubicBezTo>
                  <a:pt x="310" y="3"/>
                  <a:pt x="310" y="3"/>
                  <a:pt x="310" y="3"/>
                </a:cubicBezTo>
                <a:lnTo>
                  <a:pt x="266" y="24"/>
                </a:lnTo>
                <a:close/>
                <a:moveTo>
                  <a:pt x="415" y="59"/>
                </a:moveTo>
                <a:cubicBezTo>
                  <a:pt x="408" y="52"/>
                  <a:pt x="399" y="49"/>
                  <a:pt x="387" y="49"/>
                </a:cubicBezTo>
                <a:cubicBezTo>
                  <a:pt x="382" y="49"/>
                  <a:pt x="377" y="49"/>
                  <a:pt x="373" y="51"/>
                </a:cubicBezTo>
                <a:cubicBezTo>
                  <a:pt x="369" y="52"/>
                  <a:pt x="365" y="54"/>
                  <a:pt x="362" y="56"/>
                </a:cubicBezTo>
                <a:cubicBezTo>
                  <a:pt x="366" y="13"/>
                  <a:pt x="366" y="13"/>
                  <a:pt x="366" y="13"/>
                </a:cubicBezTo>
                <a:cubicBezTo>
                  <a:pt x="418" y="13"/>
                  <a:pt x="418" y="13"/>
                  <a:pt x="418" y="13"/>
                </a:cubicBezTo>
                <a:cubicBezTo>
                  <a:pt x="418" y="3"/>
                  <a:pt x="418" y="3"/>
                  <a:pt x="418" y="3"/>
                </a:cubicBezTo>
                <a:cubicBezTo>
                  <a:pt x="357" y="3"/>
                  <a:pt x="357" y="3"/>
                  <a:pt x="357" y="3"/>
                </a:cubicBezTo>
                <a:cubicBezTo>
                  <a:pt x="351" y="64"/>
                  <a:pt x="351" y="64"/>
                  <a:pt x="351" y="64"/>
                </a:cubicBezTo>
                <a:cubicBezTo>
                  <a:pt x="359" y="68"/>
                  <a:pt x="359" y="68"/>
                  <a:pt x="359" y="68"/>
                </a:cubicBezTo>
                <a:cubicBezTo>
                  <a:pt x="363" y="65"/>
                  <a:pt x="367" y="63"/>
                  <a:pt x="371" y="61"/>
                </a:cubicBezTo>
                <a:cubicBezTo>
                  <a:pt x="375" y="60"/>
                  <a:pt x="380" y="59"/>
                  <a:pt x="385" y="59"/>
                </a:cubicBezTo>
                <a:cubicBezTo>
                  <a:pt x="394" y="59"/>
                  <a:pt x="401" y="61"/>
                  <a:pt x="406" y="66"/>
                </a:cubicBezTo>
                <a:cubicBezTo>
                  <a:pt x="412" y="71"/>
                  <a:pt x="414" y="78"/>
                  <a:pt x="414" y="87"/>
                </a:cubicBezTo>
                <a:cubicBezTo>
                  <a:pt x="414" y="97"/>
                  <a:pt x="411" y="104"/>
                  <a:pt x="405" y="110"/>
                </a:cubicBezTo>
                <a:cubicBezTo>
                  <a:pt x="399" y="115"/>
                  <a:pt x="392" y="118"/>
                  <a:pt x="381" y="118"/>
                </a:cubicBezTo>
                <a:cubicBezTo>
                  <a:pt x="375" y="118"/>
                  <a:pt x="370" y="117"/>
                  <a:pt x="365" y="115"/>
                </a:cubicBezTo>
                <a:cubicBezTo>
                  <a:pt x="360" y="113"/>
                  <a:pt x="355" y="110"/>
                  <a:pt x="351" y="106"/>
                </a:cubicBezTo>
                <a:cubicBezTo>
                  <a:pt x="345" y="114"/>
                  <a:pt x="345" y="114"/>
                  <a:pt x="345" y="114"/>
                </a:cubicBezTo>
                <a:cubicBezTo>
                  <a:pt x="350" y="119"/>
                  <a:pt x="355" y="122"/>
                  <a:pt x="361" y="125"/>
                </a:cubicBezTo>
                <a:cubicBezTo>
                  <a:pt x="368" y="127"/>
                  <a:pt x="375" y="128"/>
                  <a:pt x="382" y="128"/>
                </a:cubicBezTo>
                <a:cubicBezTo>
                  <a:pt x="389" y="128"/>
                  <a:pt x="395" y="127"/>
                  <a:pt x="400" y="125"/>
                </a:cubicBezTo>
                <a:cubicBezTo>
                  <a:pt x="406" y="123"/>
                  <a:pt x="410" y="120"/>
                  <a:pt x="414" y="117"/>
                </a:cubicBezTo>
                <a:cubicBezTo>
                  <a:pt x="418" y="113"/>
                  <a:pt x="420" y="109"/>
                  <a:pt x="422" y="104"/>
                </a:cubicBezTo>
                <a:cubicBezTo>
                  <a:pt x="424" y="98"/>
                  <a:pt x="425" y="93"/>
                  <a:pt x="425" y="86"/>
                </a:cubicBezTo>
                <a:cubicBezTo>
                  <a:pt x="425" y="75"/>
                  <a:pt x="422" y="65"/>
                  <a:pt x="415" y="59"/>
                </a:cubicBezTo>
                <a:close/>
              </a:path>
            </a:pathLst>
          </a:custGeom>
          <a:solidFill>
            <a:schemeClr val="tx1"/>
          </a:soli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3" name="Freeform 2"/>
          <p:cNvSpPr>
            <a:spLocks noEditPoints="1"/>
          </p:cNvSpPr>
          <p:nvPr userDrawn="1"/>
        </p:nvSpPr>
        <p:spPr bwMode="auto">
          <a:xfrm>
            <a:off x="2422" y="0"/>
            <a:ext cx="9141578" cy="5143500"/>
          </a:xfrm>
          <a:custGeom>
            <a:avLst/>
            <a:gdLst>
              <a:gd name="T0" fmla="*/ 6541 w 6911"/>
              <a:gd name="T1" fmla="*/ 3151 h 4025"/>
              <a:gd name="T2" fmla="*/ 1360 w 6911"/>
              <a:gd name="T3" fmla="*/ 3718 h 4025"/>
              <a:gd name="T4" fmla="*/ 6626 w 6911"/>
              <a:gd name="T5" fmla="*/ 3390 h 4025"/>
              <a:gd name="T6" fmla="*/ 6576 w 6911"/>
              <a:gd name="T7" fmla="*/ 3617 h 4025"/>
              <a:gd name="T8" fmla="*/ 6450 w 6911"/>
              <a:gd name="T9" fmla="*/ 3573 h 4025"/>
              <a:gd name="T10" fmla="*/ 6425 w 6911"/>
              <a:gd name="T11" fmla="*/ 3318 h 4025"/>
              <a:gd name="T12" fmla="*/ 6911 w 6911"/>
              <a:gd name="T13" fmla="*/ 2774 h 4025"/>
              <a:gd name="T14" fmla="*/ 6818 w 6911"/>
              <a:gd name="T15" fmla="*/ 2139 h 4025"/>
              <a:gd name="T16" fmla="*/ 6674 w 6911"/>
              <a:gd name="T17" fmla="*/ 2335 h 4025"/>
              <a:gd name="T18" fmla="*/ 6733 w 6911"/>
              <a:gd name="T19" fmla="*/ 2520 h 4025"/>
              <a:gd name="T20" fmla="*/ 6688 w 6911"/>
              <a:gd name="T21" fmla="*/ 2617 h 4025"/>
              <a:gd name="T22" fmla="*/ 6334 w 6911"/>
              <a:gd name="T23" fmla="*/ 2656 h 4025"/>
              <a:gd name="T24" fmla="*/ 6642 w 6911"/>
              <a:gd name="T25" fmla="*/ 2520 h 4025"/>
              <a:gd name="T26" fmla="*/ 6038 w 6911"/>
              <a:gd name="T27" fmla="*/ 3015 h 4025"/>
              <a:gd name="T28" fmla="*/ 6325 w 6911"/>
              <a:gd name="T29" fmla="*/ 2864 h 4025"/>
              <a:gd name="T30" fmla="*/ 6853 w 6911"/>
              <a:gd name="T31" fmla="*/ 3698 h 4025"/>
              <a:gd name="T32" fmla="*/ 5878 w 6911"/>
              <a:gd name="T33" fmla="*/ 0 h 4025"/>
              <a:gd name="T34" fmla="*/ 6724 w 6911"/>
              <a:gd name="T35" fmla="*/ 3745 h 4025"/>
              <a:gd name="T36" fmla="*/ 6224 w 6911"/>
              <a:gd name="T37" fmla="*/ 3805 h 4025"/>
              <a:gd name="T38" fmla="*/ 6305 w 6911"/>
              <a:gd name="T39" fmla="*/ 3585 h 4025"/>
              <a:gd name="T40" fmla="*/ 6501 w 6911"/>
              <a:gd name="T41" fmla="*/ 177 h 4025"/>
              <a:gd name="T42" fmla="*/ 6141 w 6911"/>
              <a:gd name="T43" fmla="*/ 63 h 4025"/>
              <a:gd name="T44" fmla="*/ 6429 w 6911"/>
              <a:gd name="T45" fmla="*/ 202 h 4025"/>
              <a:gd name="T46" fmla="*/ 5353 w 6911"/>
              <a:gd name="T47" fmla="*/ 4025 h 4025"/>
              <a:gd name="T48" fmla="*/ 5599 w 6911"/>
              <a:gd name="T49" fmla="*/ 3058 h 4025"/>
              <a:gd name="T50" fmla="*/ 5912 w 6911"/>
              <a:gd name="T51" fmla="*/ 2340 h 4025"/>
              <a:gd name="T52" fmla="*/ 6281 w 6911"/>
              <a:gd name="T53" fmla="*/ 1400 h 4025"/>
              <a:gd name="T54" fmla="*/ 6911 w 6911"/>
              <a:gd name="T55" fmla="*/ 536 h 4025"/>
              <a:gd name="T56" fmla="*/ 5516 w 6911"/>
              <a:gd name="T57" fmla="*/ 3616 h 4025"/>
              <a:gd name="T58" fmla="*/ 5636 w 6911"/>
              <a:gd name="T59" fmla="*/ 3129 h 4025"/>
              <a:gd name="T60" fmla="*/ 6080 w 6911"/>
              <a:gd name="T61" fmla="*/ 2402 h 4025"/>
              <a:gd name="T62" fmla="*/ 6117 w 6911"/>
              <a:gd name="T63" fmla="*/ 2212 h 4025"/>
              <a:gd name="T64" fmla="*/ 6734 w 6911"/>
              <a:gd name="T65" fmla="*/ 3974 h 4025"/>
              <a:gd name="T66" fmla="*/ 6911 w 6911"/>
              <a:gd name="T67" fmla="*/ 3777 h 4025"/>
              <a:gd name="T68" fmla="*/ 615 w 6911"/>
              <a:gd name="T69" fmla="*/ 3179 h 4025"/>
              <a:gd name="T70" fmla="*/ 1588 w 6911"/>
              <a:gd name="T71" fmla="*/ 767 h 4025"/>
              <a:gd name="T72" fmla="*/ 1366 w 6911"/>
              <a:gd name="T73" fmla="*/ 1284 h 4025"/>
              <a:gd name="T74" fmla="*/ 760 w 6911"/>
              <a:gd name="T75" fmla="*/ 2716 h 4025"/>
              <a:gd name="T76" fmla="*/ 641 w 6911"/>
              <a:gd name="T77" fmla="*/ 3298 h 4025"/>
              <a:gd name="T78" fmla="*/ 207 w 6911"/>
              <a:gd name="T79" fmla="*/ 3790 h 4025"/>
              <a:gd name="T80" fmla="*/ 1249 w 6911"/>
              <a:gd name="T81" fmla="*/ 4025 h 4025"/>
              <a:gd name="T82" fmla="*/ 6078 w 6911"/>
              <a:gd name="T83" fmla="*/ 1615 h 4025"/>
              <a:gd name="T84" fmla="*/ 6071 w 6911"/>
              <a:gd name="T85" fmla="*/ 1561 h 4025"/>
              <a:gd name="T86" fmla="*/ 6410 w 6911"/>
              <a:gd name="T87" fmla="*/ 769 h 4025"/>
              <a:gd name="T88" fmla="*/ 6295 w 6911"/>
              <a:gd name="T89" fmla="*/ 1102 h 4025"/>
              <a:gd name="T90" fmla="*/ 5831 w 6911"/>
              <a:gd name="T91" fmla="*/ 3373 h 4025"/>
              <a:gd name="T92" fmla="*/ 6756 w 6911"/>
              <a:gd name="T93" fmla="*/ 1766 h 4025"/>
              <a:gd name="T94" fmla="*/ 6516 w 6911"/>
              <a:gd name="T95" fmla="*/ 1964 h 4025"/>
              <a:gd name="T96" fmla="*/ 6184 w 6911"/>
              <a:gd name="T97" fmla="*/ 1837 h 4025"/>
              <a:gd name="T98" fmla="*/ 6257 w 6911"/>
              <a:gd name="T99" fmla="*/ 1724 h 4025"/>
              <a:gd name="T100" fmla="*/ 6884 w 6911"/>
              <a:gd name="T101" fmla="*/ 2023 h 4025"/>
              <a:gd name="T102" fmla="*/ 6390 w 6911"/>
              <a:gd name="T103" fmla="*/ 2288 h 4025"/>
              <a:gd name="T104" fmla="*/ 6433 w 6911"/>
              <a:gd name="T105" fmla="*/ 2106 h 4025"/>
              <a:gd name="T106" fmla="*/ 6062 w 6911"/>
              <a:gd name="T107" fmla="*/ 3427 h 4025"/>
              <a:gd name="T108" fmla="*/ 6081 w 6911"/>
              <a:gd name="T109" fmla="*/ 3443 h 4025"/>
              <a:gd name="T110" fmla="*/ 5829 w 6911"/>
              <a:gd name="T111" fmla="*/ 3238 h 4025"/>
              <a:gd name="T112" fmla="*/ 6582 w 6911"/>
              <a:gd name="T113" fmla="*/ 3212 h 4025"/>
              <a:gd name="T114" fmla="*/ 6066 w 6911"/>
              <a:gd name="T115" fmla="*/ 2594 h 4025"/>
              <a:gd name="T116" fmla="*/ 6337 w 6911"/>
              <a:gd name="T117" fmla="*/ 2452 h 4025"/>
              <a:gd name="T118" fmla="*/ 5761 w 6911"/>
              <a:gd name="T119" fmla="*/ 2950 h 4025"/>
              <a:gd name="T120" fmla="*/ 5783 w 6911"/>
              <a:gd name="T121" fmla="*/ 2959 h 4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1" h="4025">
                <a:moveTo>
                  <a:pt x="731" y="2786"/>
                </a:moveTo>
                <a:cubicBezTo>
                  <a:pt x="0" y="3135"/>
                  <a:pt x="0" y="3135"/>
                  <a:pt x="0" y="3135"/>
                </a:cubicBezTo>
                <a:cubicBezTo>
                  <a:pt x="0" y="3150"/>
                  <a:pt x="0" y="3150"/>
                  <a:pt x="0" y="3150"/>
                </a:cubicBezTo>
                <a:cubicBezTo>
                  <a:pt x="723" y="2805"/>
                  <a:pt x="723" y="2805"/>
                  <a:pt x="723" y="2805"/>
                </a:cubicBezTo>
                <a:cubicBezTo>
                  <a:pt x="725" y="2799"/>
                  <a:pt x="728" y="2792"/>
                  <a:pt x="731" y="2786"/>
                </a:cubicBezTo>
                <a:close/>
                <a:moveTo>
                  <a:pt x="6615" y="2970"/>
                </a:moveTo>
                <a:cubicBezTo>
                  <a:pt x="6626" y="2943"/>
                  <a:pt x="6628" y="2930"/>
                  <a:pt x="6623" y="2920"/>
                </a:cubicBezTo>
                <a:cubicBezTo>
                  <a:pt x="6618" y="2911"/>
                  <a:pt x="6607" y="2908"/>
                  <a:pt x="6601" y="2906"/>
                </a:cubicBezTo>
                <a:cubicBezTo>
                  <a:pt x="6585" y="2902"/>
                  <a:pt x="6431" y="2867"/>
                  <a:pt x="6426" y="2866"/>
                </a:cubicBezTo>
                <a:cubicBezTo>
                  <a:pt x="6425" y="2866"/>
                  <a:pt x="6421" y="2865"/>
                  <a:pt x="6416" y="2865"/>
                </a:cubicBezTo>
                <a:cubicBezTo>
                  <a:pt x="6402" y="2865"/>
                  <a:pt x="6391" y="2873"/>
                  <a:pt x="6385" y="2887"/>
                </a:cubicBezTo>
                <a:cubicBezTo>
                  <a:pt x="6384" y="2891"/>
                  <a:pt x="6379" y="2903"/>
                  <a:pt x="6373" y="2917"/>
                </a:cubicBezTo>
                <a:cubicBezTo>
                  <a:pt x="6354" y="2966"/>
                  <a:pt x="6317" y="3056"/>
                  <a:pt x="6308" y="3080"/>
                </a:cubicBezTo>
                <a:cubicBezTo>
                  <a:pt x="6307" y="3084"/>
                  <a:pt x="6307" y="3084"/>
                  <a:pt x="6307" y="3084"/>
                </a:cubicBezTo>
                <a:cubicBezTo>
                  <a:pt x="6301" y="3098"/>
                  <a:pt x="6291" y="3124"/>
                  <a:pt x="6303" y="3149"/>
                </a:cubicBezTo>
                <a:cubicBezTo>
                  <a:pt x="6313" y="3170"/>
                  <a:pt x="6335" y="3186"/>
                  <a:pt x="6369" y="3196"/>
                </a:cubicBezTo>
                <a:cubicBezTo>
                  <a:pt x="6401" y="3206"/>
                  <a:pt x="6429" y="3211"/>
                  <a:pt x="6452" y="3211"/>
                </a:cubicBezTo>
                <a:cubicBezTo>
                  <a:pt x="6517" y="3211"/>
                  <a:pt x="6532" y="3172"/>
                  <a:pt x="6541" y="3151"/>
                </a:cubicBezTo>
                <a:cubicBezTo>
                  <a:pt x="6561" y="3101"/>
                  <a:pt x="6578" y="3061"/>
                  <a:pt x="6591" y="3028"/>
                </a:cubicBezTo>
                <a:cubicBezTo>
                  <a:pt x="6601" y="3005"/>
                  <a:pt x="6609" y="2986"/>
                  <a:pt x="6615" y="2970"/>
                </a:cubicBezTo>
                <a:close/>
                <a:moveTo>
                  <a:pt x="6519" y="3142"/>
                </a:moveTo>
                <a:cubicBezTo>
                  <a:pt x="6511" y="3162"/>
                  <a:pt x="6501" y="3188"/>
                  <a:pt x="6452" y="3188"/>
                </a:cubicBezTo>
                <a:cubicBezTo>
                  <a:pt x="6432" y="3188"/>
                  <a:pt x="6406" y="3183"/>
                  <a:pt x="6376" y="3174"/>
                </a:cubicBezTo>
                <a:cubicBezTo>
                  <a:pt x="6349" y="3165"/>
                  <a:pt x="6331" y="3154"/>
                  <a:pt x="6324" y="3139"/>
                </a:cubicBezTo>
                <a:cubicBezTo>
                  <a:pt x="6317" y="3123"/>
                  <a:pt x="6324" y="3105"/>
                  <a:pt x="6329" y="3093"/>
                </a:cubicBezTo>
                <a:cubicBezTo>
                  <a:pt x="6330" y="3088"/>
                  <a:pt x="6330" y="3088"/>
                  <a:pt x="6330" y="3088"/>
                </a:cubicBezTo>
                <a:cubicBezTo>
                  <a:pt x="6339" y="3064"/>
                  <a:pt x="6376" y="2974"/>
                  <a:pt x="6395" y="2926"/>
                </a:cubicBezTo>
                <a:cubicBezTo>
                  <a:pt x="6401" y="2911"/>
                  <a:pt x="6406" y="2900"/>
                  <a:pt x="6407" y="2896"/>
                </a:cubicBezTo>
                <a:cubicBezTo>
                  <a:pt x="6410" y="2889"/>
                  <a:pt x="6413" y="2888"/>
                  <a:pt x="6416" y="2888"/>
                </a:cubicBezTo>
                <a:cubicBezTo>
                  <a:pt x="6418" y="2888"/>
                  <a:pt x="6419" y="2889"/>
                  <a:pt x="6420" y="2889"/>
                </a:cubicBezTo>
                <a:cubicBezTo>
                  <a:pt x="6421" y="2889"/>
                  <a:pt x="6580" y="2926"/>
                  <a:pt x="6595" y="2929"/>
                </a:cubicBezTo>
                <a:cubicBezTo>
                  <a:pt x="6600" y="2931"/>
                  <a:pt x="6601" y="2931"/>
                  <a:pt x="6601" y="2931"/>
                </a:cubicBezTo>
                <a:cubicBezTo>
                  <a:pt x="6602" y="2932"/>
                  <a:pt x="6602" y="2938"/>
                  <a:pt x="6593" y="2961"/>
                </a:cubicBezTo>
                <a:cubicBezTo>
                  <a:pt x="6587" y="2977"/>
                  <a:pt x="6579" y="2996"/>
                  <a:pt x="6569" y="3019"/>
                </a:cubicBezTo>
                <a:cubicBezTo>
                  <a:pt x="6556" y="3052"/>
                  <a:pt x="6539" y="3092"/>
                  <a:pt x="6519" y="3142"/>
                </a:cubicBezTo>
                <a:close/>
                <a:moveTo>
                  <a:pt x="1360" y="3718"/>
                </a:moveTo>
                <a:cubicBezTo>
                  <a:pt x="716" y="4025"/>
                  <a:pt x="716" y="4025"/>
                  <a:pt x="716" y="4025"/>
                </a:cubicBezTo>
                <a:cubicBezTo>
                  <a:pt x="747" y="4025"/>
                  <a:pt x="747" y="4025"/>
                  <a:pt x="747" y="4025"/>
                </a:cubicBezTo>
                <a:cubicBezTo>
                  <a:pt x="1374" y="3726"/>
                  <a:pt x="1374" y="3726"/>
                  <a:pt x="1374" y="3726"/>
                </a:cubicBezTo>
                <a:cubicBezTo>
                  <a:pt x="1369" y="3723"/>
                  <a:pt x="1365" y="3720"/>
                  <a:pt x="1360" y="3718"/>
                </a:cubicBezTo>
                <a:close/>
                <a:moveTo>
                  <a:pt x="6546" y="3620"/>
                </a:moveTo>
                <a:cubicBezTo>
                  <a:pt x="6549" y="3627"/>
                  <a:pt x="6555" y="3636"/>
                  <a:pt x="6569" y="3639"/>
                </a:cubicBezTo>
                <a:cubicBezTo>
                  <a:pt x="6589" y="3645"/>
                  <a:pt x="6615" y="3653"/>
                  <a:pt x="6640" y="3660"/>
                </a:cubicBezTo>
                <a:cubicBezTo>
                  <a:pt x="6677" y="3671"/>
                  <a:pt x="6713" y="3681"/>
                  <a:pt x="6724" y="3684"/>
                </a:cubicBezTo>
                <a:cubicBezTo>
                  <a:pt x="6738" y="3688"/>
                  <a:pt x="6748" y="3690"/>
                  <a:pt x="6757" y="3690"/>
                </a:cubicBezTo>
                <a:cubicBezTo>
                  <a:pt x="6780" y="3690"/>
                  <a:pt x="6789" y="3674"/>
                  <a:pt x="6794" y="3659"/>
                </a:cubicBezTo>
                <a:cubicBezTo>
                  <a:pt x="6802" y="3636"/>
                  <a:pt x="6829" y="3566"/>
                  <a:pt x="6849" y="3514"/>
                </a:cubicBezTo>
                <a:cubicBezTo>
                  <a:pt x="6858" y="3491"/>
                  <a:pt x="6865" y="3473"/>
                  <a:pt x="6867" y="3465"/>
                </a:cubicBezTo>
                <a:cubicBezTo>
                  <a:pt x="6872" y="3453"/>
                  <a:pt x="6873" y="3442"/>
                  <a:pt x="6870" y="3433"/>
                </a:cubicBezTo>
                <a:cubicBezTo>
                  <a:pt x="6866" y="3422"/>
                  <a:pt x="6856" y="3414"/>
                  <a:pt x="6842" y="3408"/>
                </a:cubicBezTo>
                <a:cubicBezTo>
                  <a:pt x="6827" y="3403"/>
                  <a:pt x="6784" y="3391"/>
                  <a:pt x="6745" y="3381"/>
                </a:cubicBezTo>
                <a:cubicBezTo>
                  <a:pt x="6721" y="3375"/>
                  <a:pt x="6698" y="3369"/>
                  <a:pt x="6691" y="3367"/>
                </a:cubicBezTo>
                <a:cubicBezTo>
                  <a:pt x="6685" y="3365"/>
                  <a:pt x="6679" y="3364"/>
                  <a:pt x="6673" y="3364"/>
                </a:cubicBezTo>
                <a:cubicBezTo>
                  <a:pt x="6652" y="3364"/>
                  <a:pt x="6634" y="3374"/>
                  <a:pt x="6626" y="3390"/>
                </a:cubicBezTo>
                <a:cubicBezTo>
                  <a:pt x="6623" y="3397"/>
                  <a:pt x="6611" y="3428"/>
                  <a:pt x="6591" y="3477"/>
                </a:cubicBezTo>
                <a:cubicBezTo>
                  <a:pt x="6574" y="3520"/>
                  <a:pt x="6554" y="3569"/>
                  <a:pt x="6550" y="3578"/>
                </a:cubicBezTo>
                <a:cubicBezTo>
                  <a:pt x="6542" y="3593"/>
                  <a:pt x="6541" y="3609"/>
                  <a:pt x="6546" y="3620"/>
                </a:cubicBezTo>
                <a:close/>
                <a:moveTo>
                  <a:pt x="6571" y="3589"/>
                </a:moveTo>
                <a:cubicBezTo>
                  <a:pt x="6576" y="3579"/>
                  <a:pt x="6594" y="3534"/>
                  <a:pt x="6613" y="3486"/>
                </a:cubicBezTo>
                <a:cubicBezTo>
                  <a:pt x="6628" y="3447"/>
                  <a:pt x="6644" y="3407"/>
                  <a:pt x="6647" y="3401"/>
                </a:cubicBezTo>
                <a:cubicBezTo>
                  <a:pt x="6652" y="3391"/>
                  <a:pt x="6664" y="3388"/>
                  <a:pt x="6673" y="3388"/>
                </a:cubicBezTo>
                <a:cubicBezTo>
                  <a:pt x="6677" y="3388"/>
                  <a:pt x="6680" y="3388"/>
                  <a:pt x="6683" y="3389"/>
                </a:cubicBezTo>
                <a:cubicBezTo>
                  <a:pt x="6691" y="3392"/>
                  <a:pt x="6714" y="3397"/>
                  <a:pt x="6739" y="3404"/>
                </a:cubicBezTo>
                <a:cubicBezTo>
                  <a:pt x="6775" y="3414"/>
                  <a:pt x="6820" y="3425"/>
                  <a:pt x="6833" y="3431"/>
                </a:cubicBezTo>
                <a:cubicBezTo>
                  <a:pt x="6841" y="3433"/>
                  <a:pt x="6846" y="3437"/>
                  <a:pt x="6847" y="3441"/>
                </a:cubicBezTo>
                <a:cubicBezTo>
                  <a:pt x="6849" y="3444"/>
                  <a:pt x="6848" y="3450"/>
                  <a:pt x="6845" y="3457"/>
                </a:cubicBezTo>
                <a:cubicBezTo>
                  <a:pt x="6842" y="3464"/>
                  <a:pt x="6835" y="3483"/>
                  <a:pt x="6827" y="3506"/>
                </a:cubicBezTo>
                <a:cubicBezTo>
                  <a:pt x="6807" y="3557"/>
                  <a:pt x="6780" y="3628"/>
                  <a:pt x="6772" y="3651"/>
                </a:cubicBezTo>
                <a:cubicBezTo>
                  <a:pt x="6767" y="3666"/>
                  <a:pt x="6762" y="3666"/>
                  <a:pt x="6757" y="3666"/>
                </a:cubicBezTo>
                <a:cubicBezTo>
                  <a:pt x="6750" y="3666"/>
                  <a:pt x="6740" y="3664"/>
                  <a:pt x="6730" y="3661"/>
                </a:cubicBezTo>
                <a:cubicBezTo>
                  <a:pt x="6719" y="3658"/>
                  <a:pt x="6684" y="3648"/>
                  <a:pt x="6646" y="3637"/>
                </a:cubicBezTo>
                <a:cubicBezTo>
                  <a:pt x="6622" y="3630"/>
                  <a:pt x="6596" y="3622"/>
                  <a:pt x="6576" y="3617"/>
                </a:cubicBezTo>
                <a:cubicBezTo>
                  <a:pt x="6570" y="3615"/>
                  <a:pt x="6569" y="3613"/>
                  <a:pt x="6568" y="3611"/>
                </a:cubicBezTo>
                <a:cubicBezTo>
                  <a:pt x="6566" y="3606"/>
                  <a:pt x="6567" y="3597"/>
                  <a:pt x="6571" y="3589"/>
                </a:cubicBezTo>
                <a:close/>
                <a:moveTo>
                  <a:pt x="782" y="3382"/>
                </a:moveTo>
                <a:cubicBezTo>
                  <a:pt x="777" y="3379"/>
                  <a:pt x="773" y="3376"/>
                  <a:pt x="768" y="3373"/>
                </a:cubicBezTo>
                <a:cubicBezTo>
                  <a:pt x="134" y="3675"/>
                  <a:pt x="134" y="3675"/>
                  <a:pt x="134" y="3675"/>
                </a:cubicBezTo>
                <a:cubicBezTo>
                  <a:pt x="0" y="3625"/>
                  <a:pt x="0" y="3625"/>
                  <a:pt x="0" y="3625"/>
                </a:cubicBezTo>
                <a:cubicBezTo>
                  <a:pt x="0" y="3640"/>
                  <a:pt x="0" y="3640"/>
                  <a:pt x="0" y="3640"/>
                </a:cubicBezTo>
                <a:cubicBezTo>
                  <a:pt x="135" y="3690"/>
                  <a:pt x="135" y="3690"/>
                  <a:pt x="135" y="3690"/>
                </a:cubicBezTo>
                <a:lnTo>
                  <a:pt x="782" y="3382"/>
                </a:lnTo>
                <a:close/>
                <a:moveTo>
                  <a:pt x="6561" y="3328"/>
                </a:moveTo>
                <a:cubicBezTo>
                  <a:pt x="6546" y="3323"/>
                  <a:pt x="6512" y="3315"/>
                  <a:pt x="6481" y="3307"/>
                </a:cubicBezTo>
                <a:cubicBezTo>
                  <a:pt x="6460" y="3302"/>
                  <a:pt x="6440" y="3298"/>
                  <a:pt x="6433" y="3295"/>
                </a:cubicBezTo>
                <a:cubicBezTo>
                  <a:pt x="6424" y="3293"/>
                  <a:pt x="6415" y="3290"/>
                  <a:pt x="6406" y="3290"/>
                </a:cubicBezTo>
                <a:cubicBezTo>
                  <a:pt x="6392" y="3290"/>
                  <a:pt x="6375" y="3295"/>
                  <a:pt x="6367" y="3321"/>
                </a:cubicBezTo>
                <a:cubicBezTo>
                  <a:pt x="6363" y="3336"/>
                  <a:pt x="6311" y="3462"/>
                  <a:pt x="6303" y="3479"/>
                </a:cubicBezTo>
                <a:cubicBezTo>
                  <a:pt x="6295" y="3494"/>
                  <a:pt x="6294" y="3508"/>
                  <a:pt x="6299" y="3519"/>
                </a:cubicBezTo>
                <a:cubicBezTo>
                  <a:pt x="6301" y="3525"/>
                  <a:pt x="6308" y="3534"/>
                  <a:pt x="6322" y="3538"/>
                </a:cubicBezTo>
                <a:cubicBezTo>
                  <a:pt x="6353" y="3546"/>
                  <a:pt x="6428" y="3568"/>
                  <a:pt x="6450" y="3573"/>
                </a:cubicBezTo>
                <a:cubicBezTo>
                  <a:pt x="6464" y="3577"/>
                  <a:pt x="6474" y="3579"/>
                  <a:pt x="6483" y="3579"/>
                </a:cubicBezTo>
                <a:cubicBezTo>
                  <a:pt x="6506" y="3579"/>
                  <a:pt x="6515" y="3563"/>
                  <a:pt x="6520" y="3548"/>
                </a:cubicBezTo>
                <a:cubicBezTo>
                  <a:pt x="6527" y="3530"/>
                  <a:pt x="6545" y="3487"/>
                  <a:pt x="6561" y="3448"/>
                </a:cubicBezTo>
                <a:cubicBezTo>
                  <a:pt x="6574" y="3418"/>
                  <a:pt x="6585" y="3392"/>
                  <a:pt x="6589" y="3382"/>
                </a:cubicBezTo>
                <a:cubicBezTo>
                  <a:pt x="6593" y="3369"/>
                  <a:pt x="6593" y="3359"/>
                  <a:pt x="6589" y="3350"/>
                </a:cubicBezTo>
                <a:cubicBezTo>
                  <a:pt x="6585" y="3341"/>
                  <a:pt x="6576" y="3334"/>
                  <a:pt x="6561" y="3328"/>
                </a:cubicBezTo>
                <a:close/>
                <a:moveTo>
                  <a:pt x="6566" y="3374"/>
                </a:moveTo>
                <a:cubicBezTo>
                  <a:pt x="6563" y="3384"/>
                  <a:pt x="6551" y="3411"/>
                  <a:pt x="6539" y="3439"/>
                </a:cubicBezTo>
                <a:cubicBezTo>
                  <a:pt x="6523" y="3478"/>
                  <a:pt x="6505" y="3521"/>
                  <a:pt x="6498" y="3540"/>
                </a:cubicBezTo>
                <a:cubicBezTo>
                  <a:pt x="6493" y="3555"/>
                  <a:pt x="6489" y="3555"/>
                  <a:pt x="6483" y="3555"/>
                </a:cubicBezTo>
                <a:cubicBezTo>
                  <a:pt x="6482" y="3555"/>
                  <a:pt x="6482" y="3555"/>
                  <a:pt x="6482" y="3555"/>
                </a:cubicBezTo>
                <a:cubicBezTo>
                  <a:pt x="6476" y="3555"/>
                  <a:pt x="6465" y="3553"/>
                  <a:pt x="6456" y="3550"/>
                </a:cubicBezTo>
                <a:cubicBezTo>
                  <a:pt x="6434" y="3545"/>
                  <a:pt x="6360" y="3524"/>
                  <a:pt x="6328" y="3515"/>
                </a:cubicBezTo>
                <a:cubicBezTo>
                  <a:pt x="6322" y="3513"/>
                  <a:pt x="6321" y="3510"/>
                  <a:pt x="6320" y="3509"/>
                </a:cubicBezTo>
                <a:cubicBezTo>
                  <a:pt x="6319" y="3505"/>
                  <a:pt x="6320" y="3498"/>
                  <a:pt x="6324" y="3490"/>
                </a:cubicBezTo>
                <a:cubicBezTo>
                  <a:pt x="6333" y="3471"/>
                  <a:pt x="6385" y="3344"/>
                  <a:pt x="6390" y="3328"/>
                </a:cubicBezTo>
                <a:cubicBezTo>
                  <a:pt x="6394" y="3315"/>
                  <a:pt x="6400" y="3314"/>
                  <a:pt x="6406" y="3314"/>
                </a:cubicBezTo>
                <a:cubicBezTo>
                  <a:pt x="6412" y="3314"/>
                  <a:pt x="6419" y="3316"/>
                  <a:pt x="6425" y="3318"/>
                </a:cubicBezTo>
                <a:cubicBezTo>
                  <a:pt x="6433" y="3321"/>
                  <a:pt x="6453" y="3325"/>
                  <a:pt x="6475" y="3330"/>
                </a:cubicBezTo>
                <a:cubicBezTo>
                  <a:pt x="6504" y="3337"/>
                  <a:pt x="6539" y="3346"/>
                  <a:pt x="6552" y="3350"/>
                </a:cubicBezTo>
                <a:cubicBezTo>
                  <a:pt x="6561" y="3354"/>
                  <a:pt x="6566" y="3357"/>
                  <a:pt x="6568" y="3360"/>
                </a:cubicBezTo>
                <a:cubicBezTo>
                  <a:pt x="6568" y="3361"/>
                  <a:pt x="6570" y="3364"/>
                  <a:pt x="6566" y="3374"/>
                </a:cubicBezTo>
                <a:close/>
                <a:moveTo>
                  <a:pt x="150" y="2866"/>
                </a:moveTo>
                <a:cubicBezTo>
                  <a:pt x="182" y="2850"/>
                  <a:pt x="195" y="2813"/>
                  <a:pt x="180" y="2782"/>
                </a:cubicBezTo>
                <a:cubicBezTo>
                  <a:pt x="165" y="2750"/>
                  <a:pt x="128" y="2737"/>
                  <a:pt x="96" y="2752"/>
                </a:cubicBezTo>
                <a:cubicBezTo>
                  <a:pt x="65" y="2767"/>
                  <a:pt x="51" y="2804"/>
                  <a:pt x="66" y="2836"/>
                </a:cubicBezTo>
                <a:cubicBezTo>
                  <a:pt x="68" y="2839"/>
                  <a:pt x="69" y="2841"/>
                  <a:pt x="71" y="2844"/>
                </a:cubicBezTo>
                <a:cubicBezTo>
                  <a:pt x="0" y="2878"/>
                  <a:pt x="0" y="2878"/>
                  <a:pt x="0" y="2878"/>
                </a:cubicBezTo>
                <a:cubicBezTo>
                  <a:pt x="0" y="2893"/>
                  <a:pt x="0" y="2893"/>
                  <a:pt x="0" y="2893"/>
                </a:cubicBezTo>
                <a:cubicBezTo>
                  <a:pt x="80" y="2855"/>
                  <a:pt x="80" y="2855"/>
                  <a:pt x="80" y="2855"/>
                </a:cubicBezTo>
                <a:cubicBezTo>
                  <a:pt x="99" y="2872"/>
                  <a:pt x="126" y="2877"/>
                  <a:pt x="150" y="2866"/>
                </a:cubicBezTo>
                <a:close/>
                <a:moveTo>
                  <a:pt x="6905" y="2787"/>
                </a:moveTo>
                <a:cubicBezTo>
                  <a:pt x="6896" y="2809"/>
                  <a:pt x="6885" y="2835"/>
                  <a:pt x="6898" y="2861"/>
                </a:cubicBezTo>
                <a:cubicBezTo>
                  <a:pt x="6901" y="2867"/>
                  <a:pt x="6905" y="2872"/>
                  <a:pt x="6911" y="2878"/>
                </a:cubicBezTo>
                <a:cubicBezTo>
                  <a:pt x="6911" y="2774"/>
                  <a:pt x="6911" y="2774"/>
                  <a:pt x="6911" y="2774"/>
                </a:cubicBezTo>
                <a:cubicBezTo>
                  <a:pt x="6911" y="2774"/>
                  <a:pt x="6911" y="2774"/>
                  <a:pt x="6911" y="2774"/>
                </a:cubicBezTo>
                <a:cubicBezTo>
                  <a:pt x="6909" y="2778"/>
                  <a:pt x="6907" y="2783"/>
                  <a:pt x="6905" y="2787"/>
                </a:cubicBezTo>
                <a:close/>
                <a:moveTo>
                  <a:pt x="6811" y="2114"/>
                </a:moveTo>
                <a:cubicBezTo>
                  <a:pt x="6798" y="2114"/>
                  <a:pt x="6788" y="2121"/>
                  <a:pt x="6783" y="2133"/>
                </a:cubicBezTo>
                <a:cubicBezTo>
                  <a:pt x="6775" y="2153"/>
                  <a:pt x="6729" y="2270"/>
                  <a:pt x="6718" y="2303"/>
                </a:cubicBezTo>
                <a:cubicBezTo>
                  <a:pt x="6716" y="2308"/>
                  <a:pt x="6714" y="2313"/>
                  <a:pt x="6712" y="2318"/>
                </a:cubicBezTo>
                <a:cubicBezTo>
                  <a:pt x="6701" y="2347"/>
                  <a:pt x="6690" y="2377"/>
                  <a:pt x="6703" y="2403"/>
                </a:cubicBezTo>
                <a:cubicBezTo>
                  <a:pt x="6713" y="2422"/>
                  <a:pt x="6734" y="2436"/>
                  <a:pt x="6767" y="2445"/>
                </a:cubicBezTo>
                <a:cubicBezTo>
                  <a:pt x="6801" y="2454"/>
                  <a:pt x="6831" y="2459"/>
                  <a:pt x="6856" y="2459"/>
                </a:cubicBezTo>
                <a:cubicBezTo>
                  <a:pt x="6879" y="2459"/>
                  <a:pt x="6897" y="2455"/>
                  <a:pt x="6911" y="2449"/>
                </a:cubicBezTo>
                <a:cubicBezTo>
                  <a:pt x="6911" y="2422"/>
                  <a:pt x="6911" y="2422"/>
                  <a:pt x="6911" y="2422"/>
                </a:cubicBezTo>
                <a:cubicBezTo>
                  <a:pt x="6898" y="2430"/>
                  <a:pt x="6881" y="2435"/>
                  <a:pt x="6856" y="2435"/>
                </a:cubicBezTo>
                <a:cubicBezTo>
                  <a:pt x="6833" y="2435"/>
                  <a:pt x="6805" y="2430"/>
                  <a:pt x="6773" y="2422"/>
                </a:cubicBezTo>
                <a:cubicBezTo>
                  <a:pt x="6747" y="2415"/>
                  <a:pt x="6731" y="2405"/>
                  <a:pt x="6724" y="2392"/>
                </a:cubicBezTo>
                <a:cubicBezTo>
                  <a:pt x="6716" y="2375"/>
                  <a:pt x="6725" y="2352"/>
                  <a:pt x="6734" y="2326"/>
                </a:cubicBezTo>
                <a:cubicBezTo>
                  <a:pt x="6736" y="2321"/>
                  <a:pt x="6738" y="2316"/>
                  <a:pt x="6740" y="2311"/>
                </a:cubicBezTo>
                <a:cubicBezTo>
                  <a:pt x="6751" y="2279"/>
                  <a:pt x="6797" y="2161"/>
                  <a:pt x="6805" y="2142"/>
                </a:cubicBezTo>
                <a:cubicBezTo>
                  <a:pt x="6807" y="2138"/>
                  <a:pt x="6808" y="2138"/>
                  <a:pt x="6811" y="2138"/>
                </a:cubicBezTo>
                <a:cubicBezTo>
                  <a:pt x="6814" y="2138"/>
                  <a:pt x="6817" y="2139"/>
                  <a:pt x="6818" y="2139"/>
                </a:cubicBezTo>
                <a:cubicBezTo>
                  <a:pt x="6822" y="2140"/>
                  <a:pt x="6822" y="2140"/>
                  <a:pt x="6822" y="2140"/>
                </a:cubicBezTo>
                <a:cubicBezTo>
                  <a:pt x="6842" y="2144"/>
                  <a:pt x="6877" y="2150"/>
                  <a:pt x="6911" y="2156"/>
                </a:cubicBezTo>
                <a:cubicBezTo>
                  <a:pt x="6911" y="2132"/>
                  <a:pt x="6911" y="2132"/>
                  <a:pt x="6911" y="2132"/>
                </a:cubicBezTo>
                <a:cubicBezTo>
                  <a:pt x="6872" y="2125"/>
                  <a:pt x="6835" y="2119"/>
                  <a:pt x="6827" y="2117"/>
                </a:cubicBezTo>
                <a:cubicBezTo>
                  <a:pt x="6824" y="2116"/>
                  <a:pt x="6818" y="2114"/>
                  <a:pt x="6811" y="2114"/>
                </a:cubicBezTo>
                <a:close/>
                <a:moveTo>
                  <a:pt x="6723" y="2209"/>
                </a:moveTo>
                <a:cubicBezTo>
                  <a:pt x="6729" y="2192"/>
                  <a:pt x="6734" y="2177"/>
                  <a:pt x="6740" y="2163"/>
                </a:cubicBezTo>
                <a:cubicBezTo>
                  <a:pt x="6750" y="2136"/>
                  <a:pt x="6752" y="2123"/>
                  <a:pt x="6747" y="2113"/>
                </a:cubicBezTo>
                <a:cubicBezTo>
                  <a:pt x="6742" y="2103"/>
                  <a:pt x="6732" y="2101"/>
                  <a:pt x="6726" y="2099"/>
                </a:cubicBezTo>
                <a:cubicBezTo>
                  <a:pt x="6710" y="2095"/>
                  <a:pt x="6551" y="2067"/>
                  <a:pt x="6538" y="2065"/>
                </a:cubicBezTo>
                <a:cubicBezTo>
                  <a:pt x="6536" y="2064"/>
                  <a:pt x="6533" y="2063"/>
                  <a:pt x="6529" y="2063"/>
                </a:cubicBezTo>
                <a:cubicBezTo>
                  <a:pt x="6515" y="2063"/>
                  <a:pt x="6504" y="2072"/>
                  <a:pt x="6498" y="2086"/>
                </a:cubicBezTo>
                <a:cubicBezTo>
                  <a:pt x="6490" y="2106"/>
                  <a:pt x="6451" y="2209"/>
                  <a:pt x="6439" y="2240"/>
                </a:cubicBezTo>
                <a:cubicBezTo>
                  <a:pt x="6438" y="2242"/>
                  <a:pt x="6437" y="2245"/>
                  <a:pt x="6435" y="2248"/>
                </a:cubicBezTo>
                <a:cubicBezTo>
                  <a:pt x="6427" y="2268"/>
                  <a:pt x="6410" y="2304"/>
                  <a:pt x="6425" y="2335"/>
                </a:cubicBezTo>
                <a:cubicBezTo>
                  <a:pt x="6434" y="2355"/>
                  <a:pt x="6453" y="2369"/>
                  <a:pt x="6482" y="2376"/>
                </a:cubicBezTo>
                <a:cubicBezTo>
                  <a:pt x="6522" y="2387"/>
                  <a:pt x="6554" y="2392"/>
                  <a:pt x="6580" y="2392"/>
                </a:cubicBezTo>
                <a:cubicBezTo>
                  <a:pt x="6642" y="2392"/>
                  <a:pt x="6663" y="2362"/>
                  <a:pt x="6674" y="2335"/>
                </a:cubicBezTo>
                <a:cubicBezTo>
                  <a:pt x="6698" y="2281"/>
                  <a:pt x="6712" y="2241"/>
                  <a:pt x="6723" y="2209"/>
                </a:cubicBezTo>
                <a:close/>
                <a:moveTo>
                  <a:pt x="6653" y="2326"/>
                </a:moveTo>
                <a:cubicBezTo>
                  <a:pt x="6642" y="2351"/>
                  <a:pt x="6625" y="2369"/>
                  <a:pt x="6580" y="2369"/>
                </a:cubicBezTo>
                <a:cubicBezTo>
                  <a:pt x="6556" y="2369"/>
                  <a:pt x="6526" y="2364"/>
                  <a:pt x="6489" y="2354"/>
                </a:cubicBezTo>
                <a:cubicBezTo>
                  <a:pt x="6467" y="2348"/>
                  <a:pt x="6453" y="2338"/>
                  <a:pt x="6446" y="2325"/>
                </a:cubicBezTo>
                <a:cubicBezTo>
                  <a:pt x="6436" y="2304"/>
                  <a:pt x="6450" y="2274"/>
                  <a:pt x="6457" y="2258"/>
                </a:cubicBezTo>
                <a:cubicBezTo>
                  <a:pt x="6459" y="2254"/>
                  <a:pt x="6460" y="2251"/>
                  <a:pt x="6461" y="2249"/>
                </a:cubicBezTo>
                <a:cubicBezTo>
                  <a:pt x="6472" y="2218"/>
                  <a:pt x="6512" y="2114"/>
                  <a:pt x="6520" y="2094"/>
                </a:cubicBezTo>
                <a:cubicBezTo>
                  <a:pt x="6523" y="2088"/>
                  <a:pt x="6526" y="2087"/>
                  <a:pt x="6529" y="2087"/>
                </a:cubicBezTo>
                <a:cubicBezTo>
                  <a:pt x="6530" y="2087"/>
                  <a:pt x="6531" y="2088"/>
                  <a:pt x="6531" y="2088"/>
                </a:cubicBezTo>
                <a:cubicBezTo>
                  <a:pt x="6531" y="2087"/>
                  <a:pt x="6531" y="2087"/>
                  <a:pt x="6531" y="2087"/>
                </a:cubicBezTo>
                <a:cubicBezTo>
                  <a:pt x="6533" y="2088"/>
                  <a:pt x="6533" y="2088"/>
                  <a:pt x="6533" y="2088"/>
                </a:cubicBezTo>
                <a:cubicBezTo>
                  <a:pt x="6592" y="2099"/>
                  <a:pt x="6708" y="2119"/>
                  <a:pt x="6720" y="2122"/>
                </a:cubicBezTo>
                <a:cubicBezTo>
                  <a:pt x="6725" y="2124"/>
                  <a:pt x="6726" y="2124"/>
                  <a:pt x="6726" y="2124"/>
                </a:cubicBezTo>
                <a:cubicBezTo>
                  <a:pt x="6726" y="2125"/>
                  <a:pt x="6727" y="2131"/>
                  <a:pt x="6718" y="2154"/>
                </a:cubicBezTo>
                <a:cubicBezTo>
                  <a:pt x="6712" y="2168"/>
                  <a:pt x="6707" y="2183"/>
                  <a:pt x="6701" y="2201"/>
                </a:cubicBezTo>
                <a:cubicBezTo>
                  <a:pt x="6689" y="2233"/>
                  <a:pt x="6675" y="2272"/>
                  <a:pt x="6653" y="2326"/>
                </a:cubicBezTo>
                <a:close/>
                <a:moveTo>
                  <a:pt x="6733" y="2520"/>
                </a:moveTo>
                <a:cubicBezTo>
                  <a:pt x="6726" y="2520"/>
                  <a:pt x="6703" y="2522"/>
                  <a:pt x="6694" y="2546"/>
                </a:cubicBezTo>
                <a:cubicBezTo>
                  <a:pt x="6691" y="2554"/>
                  <a:pt x="6680" y="2579"/>
                  <a:pt x="6667" y="2608"/>
                </a:cubicBezTo>
                <a:cubicBezTo>
                  <a:pt x="6648" y="2649"/>
                  <a:pt x="6627" y="2696"/>
                  <a:pt x="6620" y="2715"/>
                </a:cubicBezTo>
                <a:cubicBezTo>
                  <a:pt x="6618" y="2719"/>
                  <a:pt x="6618" y="2719"/>
                  <a:pt x="6618" y="2719"/>
                </a:cubicBezTo>
                <a:cubicBezTo>
                  <a:pt x="6606" y="2750"/>
                  <a:pt x="6596" y="2777"/>
                  <a:pt x="6607" y="2801"/>
                </a:cubicBezTo>
                <a:cubicBezTo>
                  <a:pt x="6616" y="2819"/>
                  <a:pt x="6637" y="2833"/>
                  <a:pt x="6672" y="2843"/>
                </a:cubicBezTo>
                <a:cubicBezTo>
                  <a:pt x="6705" y="2853"/>
                  <a:pt x="6734" y="2858"/>
                  <a:pt x="6759" y="2858"/>
                </a:cubicBezTo>
                <a:cubicBezTo>
                  <a:pt x="6815" y="2858"/>
                  <a:pt x="6853" y="2834"/>
                  <a:pt x="6870" y="2786"/>
                </a:cubicBezTo>
                <a:cubicBezTo>
                  <a:pt x="6884" y="2749"/>
                  <a:pt x="6898" y="2714"/>
                  <a:pt x="6911" y="2684"/>
                </a:cubicBezTo>
                <a:cubicBezTo>
                  <a:pt x="6911" y="2621"/>
                  <a:pt x="6911" y="2621"/>
                  <a:pt x="6911" y="2621"/>
                </a:cubicBezTo>
                <a:cubicBezTo>
                  <a:pt x="6906" y="2633"/>
                  <a:pt x="6900" y="2647"/>
                  <a:pt x="6894" y="2661"/>
                </a:cubicBezTo>
                <a:cubicBezTo>
                  <a:pt x="6881" y="2694"/>
                  <a:pt x="6864" y="2735"/>
                  <a:pt x="6848" y="2777"/>
                </a:cubicBezTo>
                <a:cubicBezTo>
                  <a:pt x="6839" y="2802"/>
                  <a:pt x="6820" y="2834"/>
                  <a:pt x="6759" y="2834"/>
                </a:cubicBezTo>
                <a:cubicBezTo>
                  <a:pt x="6736" y="2834"/>
                  <a:pt x="6709" y="2830"/>
                  <a:pt x="6679" y="2821"/>
                </a:cubicBezTo>
                <a:cubicBezTo>
                  <a:pt x="6651" y="2812"/>
                  <a:pt x="6634" y="2802"/>
                  <a:pt x="6629" y="2791"/>
                </a:cubicBezTo>
                <a:cubicBezTo>
                  <a:pt x="6621" y="2776"/>
                  <a:pt x="6630" y="2755"/>
                  <a:pt x="6640" y="2728"/>
                </a:cubicBezTo>
                <a:cubicBezTo>
                  <a:pt x="6642" y="2723"/>
                  <a:pt x="6642" y="2723"/>
                  <a:pt x="6642" y="2723"/>
                </a:cubicBezTo>
                <a:cubicBezTo>
                  <a:pt x="6649" y="2705"/>
                  <a:pt x="6671" y="2657"/>
                  <a:pt x="6688" y="2617"/>
                </a:cubicBezTo>
                <a:cubicBezTo>
                  <a:pt x="6701" y="2588"/>
                  <a:pt x="6713" y="2563"/>
                  <a:pt x="6716" y="2554"/>
                </a:cubicBezTo>
                <a:cubicBezTo>
                  <a:pt x="6720" y="2545"/>
                  <a:pt x="6728" y="2544"/>
                  <a:pt x="6733" y="2544"/>
                </a:cubicBezTo>
                <a:cubicBezTo>
                  <a:pt x="6788" y="2554"/>
                  <a:pt x="6895" y="2573"/>
                  <a:pt x="6907" y="2576"/>
                </a:cubicBezTo>
                <a:cubicBezTo>
                  <a:pt x="6908" y="2577"/>
                  <a:pt x="6909" y="2577"/>
                  <a:pt x="6911" y="2577"/>
                </a:cubicBezTo>
                <a:cubicBezTo>
                  <a:pt x="6911" y="2553"/>
                  <a:pt x="6911" y="2553"/>
                  <a:pt x="6911" y="2553"/>
                </a:cubicBezTo>
                <a:cubicBezTo>
                  <a:pt x="6887" y="2548"/>
                  <a:pt x="6743" y="2522"/>
                  <a:pt x="6736" y="2520"/>
                </a:cubicBezTo>
                <a:cubicBezTo>
                  <a:pt x="6736" y="2520"/>
                  <a:pt x="6735" y="2520"/>
                  <a:pt x="6733" y="2520"/>
                </a:cubicBezTo>
                <a:close/>
                <a:moveTo>
                  <a:pt x="6663" y="2536"/>
                </a:moveTo>
                <a:cubicBezTo>
                  <a:pt x="6667" y="2525"/>
                  <a:pt x="6667" y="2515"/>
                  <a:pt x="6662" y="2507"/>
                </a:cubicBezTo>
                <a:cubicBezTo>
                  <a:pt x="6654" y="2495"/>
                  <a:pt x="6639" y="2494"/>
                  <a:pt x="6626" y="2492"/>
                </a:cubicBezTo>
                <a:cubicBezTo>
                  <a:pt x="6622" y="2492"/>
                  <a:pt x="6618" y="2492"/>
                  <a:pt x="6616" y="2491"/>
                </a:cubicBezTo>
                <a:cubicBezTo>
                  <a:pt x="6600" y="2487"/>
                  <a:pt x="6458" y="2459"/>
                  <a:pt x="6452" y="2458"/>
                </a:cubicBezTo>
                <a:cubicBezTo>
                  <a:pt x="6451" y="2458"/>
                  <a:pt x="6451" y="2458"/>
                  <a:pt x="6451" y="2458"/>
                </a:cubicBezTo>
                <a:cubicBezTo>
                  <a:pt x="6451" y="2458"/>
                  <a:pt x="6450" y="2458"/>
                  <a:pt x="6448" y="2458"/>
                </a:cubicBezTo>
                <a:cubicBezTo>
                  <a:pt x="6441" y="2458"/>
                  <a:pt x="6419" y="2460"/>
                  <a:pt x="6409" y="2483"/>
                </a:cubicBezTo>
                <a:cubicBezTo>
                  <a:pt x="6406" y="2491"/>
                  <a:pt x="6395" y="2516"/>
                  <a:pt x="6382" y="2545"/>
                </a:cubicBezTo>
                <a:cubicBezTo>
                  <a:pt x="6363" y="2587"/>
                  <a:pt x="6342" y="2634"/>
                  <a:pt x="6335" y="2652"/>
                </a:cubicBezTo>
                <a:cubicBezTo>
                  <a:pt x="6334" y="2656"/>
                  <a:pt x="6334" y="2656"/>
                  <a:pt x="6334" y="2656"/>
                </a:cubicBezTo>
                <a:cubicBezTo>
                  <a:pt x="6321" y="2688"/>
                  <a:pt x="6310" y="2716"/>
                  <a:pt x="6322" y="2741"/>
                </a:cubicBezTo>
                <a:cubicBezTo>
                  <a:pt x="6332" y="2759"/>
                  <a:pt x="6352" y="2772"/>
                  <a:pt x="6387" y="2781"/>
                </a:cubicBezTo>
                <a:cubicBezTo>
                  <a:pt x="6432" y="2793"/>
                  <a:pt x="6466" y="2798"/>
                  <a:pt x="6491" y="2798"/>
                </a:cubicBezTo>
                <a:cubicBezTo>
                  <a:pt x="6554" y="2798"/>
                  <a:pt x="6567" y="2763"/>
                  <a:pt x="6580" y="2729"/>
                </a:cubicBezTo>
                <a:cubicBezTo>
                  <a:pt x="6597" y="2681"/>
                  <a:pt x="6619" y="2634"/>
                  <a:pt x="6637" y="2596"/>
                </a:cubicBezTo>
                <a:cubicBezTo>
                  <a:pt x="6649" y="2570"/>
                  <a:pt x="6658" y="2550"/>
                  <a:pt x="6663" y="2536"/>
                </a:cubicBezTo>
                <a:close/>
                <a:moveTo>
                  <a:pt x="6557" y="2721"/>
                </a:moveTo>
                <a:cubicBezTo>
                  <a:pt x="6545" y="2754"/>
                  <a:pt x="6537" y="2775"/>
                  <a:pt x="6491" y="2775"/>
                </a:cubicBezTo>
                <a:cubicBezTo>
                  <a:pt x="6468" y="2775"/>
                  <a:pt x="6436" y="2769"/>
                  <a:pt x="6394" y="2758"/>
                </a:cubicBezTo>
                <a:cubicBezTo>
                  <a:pt x="6366" y="2751"/>
                  <a:pt x="6350" y="2742"/>
                  <a:pt x="6344" y="2730"/>
                </a:cubicBezTo>
                <a:cubicBezTo>
                  <a:pt x="6336" y="2715"/>
                  <a:pt x="6345" y="2693"/>
                  <a:pt x="6356" y="2665"/>
                </a:cubicBezTo>
                <a:cubicBezTo>
                  <a:pt x="6357" y="2661"/>
                  <a:pt x="6357" y="2661"/>
                  <a:pt x="6357" y="2661"/>
                </a:cubicBezTo>
                <a:cubicBezTo>
                  <a:pt x="6364" y="2643"/>
                  <a:pt x="6386" y="2594"/>
                  <a:pt x="6403" y="2555"/>
                </a:cubicBezTo>
                <a:cubicBezTo>
                  <a:pt x="6417" y="2526"/>
                  <a:pt x="6428" y="2501"/>
                  <a:pt x="6431" y="2492"/>
                </a:cubicBezTo>
                <a:cubicBezTo>
                  <a:pt x="6435" y="2483"/>
                  <a:pt x="6443" y="2482"/>
                  <a:pt x="6449" y="2482"/>
                </a:cubicBezTo>
                <a:cubicBezTo>
                  <a:pt x="6461" y="2484"/>
                  <a:pt x="6596" y="2510"/>
                  <a:pt x="6610" y="2514"/>
                </a:cubicBezTo>
                <a:cubicBezTo>
                  <a:pt x="6615" y="2515"/>
                  <a:pt x="6619" y="2516"/>
                  <a:pt x="6624" y="2516"/>
                </a:cubicBezTo>
                <a:cubicBezTo>
                  <a:pt x="6628" y="2516"/>
                  <a:pt x="6640" y="2518"/>
                  <a:pt x="6642" y="2520"/>
                </a:cubicBezTo>
                <a:cubicBezTo>
                  <a:pt x="6642" y="2520"/>
                  <a:pt x="6642" y="2523"/>
                  <a:pt x="6640" y="2528"/>
                </a:cubicBezTo>
                <a:cubicBezTo>
                  <a:pt x="6636" y="2541"/>
                  <a:pt x="6626" y="2562"/>
                  <a:pt x="6615" y="2586"/>
                </a:cubicBezTo>
                <a:cubicBezTo>
                  <a:pt x="6598" y="2624"/>
                  <a:pt x="6575" y="2672"/>
                  <a:pt x="6557" y="2721"/>
                </a:cubicBezTo>
                <a:close/>
                <a:moveTo>
                  <a:pt x="990" y="3502"/>
                </a:moveTo>
                <a:cubicBezTo>
                  <a:pt x="985" y="3500"/>
                  <a:pt x="980" y="3497"/>
                  <a:pt x="976" y="3494"/>
                </a:cubicBezTo>
                <a:cubicBezTo>
                  <a:pt x="245" y="3844"/>
                  <a:pt x="245" y="3844"/>
                  <a:pt x="245" y="3844"/>
                </a:cubicBezTo>
                <a:cubicBezTo>
                  <a:pt x="0" y="3755"/>
                  <a:pt x="0" y="3755"/>
                  <a:pt x="0" y="3755"/>
                </a:cubicBezTo>
                <a:cubicBezTo>
                  <a:pt x="0" y="3769"/>
                  <a:pt x="0" y="3769"/>
                  <a:pt x="0" y="3769"/>
                </a:cubicBezTo>
                <a:cubicBezTo>
                  <a:pt x="246" y="3858"/>
                  <a:pt x="246" y="3858"/>
                  <a:pt x="246" y="3858"/>
                </a:cubicBezTo>
                <a:lnTo>
                  <a:pt x="990" y="3502"/>
                </a:lnTo>
                <a:close/>
                <a:moveTo>
                  <a:pt x="6345" y="2904"/>
                </a:moveTo>
                <a:cubicBezTo>
                  <a:pt x="6356" y="2878"/>
                  <a:pt x="6358" y="2865"/>
                  <a:pt x="6353" y="2855"/>
                </a:cubicBezTo>
                <a:cubicBezTo>
                  <a:pt x="6348" y="2845"/>
                  <a:pt x="6337" y="2843"/>
                  <a:pt x="6331" y="2841"/>
                </a:cubicBezTo>
                <a:cubicBezTo>
                  <a:pt x="6315" y="2837"/>
                  <a:pt x="6161" y="2802"/>
                  <a:pt x="6156" y="2801"/>
                </a:cubicBezTo>
                <a:cubicBezTo>
                  <a:pt x="6155" y="2800"/>
                  <a:pt x="6151" y="2799"/>
                  <a:pt x="6146" y="2799"/>
                </a:cubicBezTo>
                <a:cubicBezTo>
                  <a:pt x="6132" y="2799"/>
                  <a:pt x="6121" y="2807"/>
                  <a:pt x="6115" y="2822"/>
                </a:cubicBezTo>
                <a:cubicBezTo>
                  <a:pt x="6114" y="2826"/>
                  <a:pt x="6109" y="2837"/>
                  <a:pt x="6103" y="2852"/>
                </a:cubicBezTo>
                <a:cubicBezTo>
                  <a:pt x="6084" y="2900"/>
                  <a:pt x="6047" y="2990"/>
                  <a:pt x="6038" y="3015"/>
                </a:cubicBezTo>
                <a:cubicBezTo>
                  <a:pt x="6037" y="3019"/>
                  <a:pt x="6037" y="3019"/>
                  <a:pt x="6037" y="3019"/>
                </a:cubicBezTo>
                <a:cubicBezTo>
                  <a:pt x="6031" y="3033"/>
                  <a:pt x="6021" y="3058"/>
                  <a:pt x="6033" y="3084"/>
                </a:cubicBezTo>
                <a:cubicBezTo>
                  <a:pt x="6043" y="3105"/>
                  <a:pt x="6065" y="3120"/>
                  <a:pt x="6099" y="3131"/>
                </a:cubicBezTo>
                <a:cubicBezTo>
                  <a:pt x="6131" y="3141"/>
                  <a:pt x="6159" y="3146"/>
                  <a:pt x="6182" y="3146"/>
                </a:cubicBezTo>
                <a:cubicBezTo>
                  <a:pt x="6247" y="3146"/>
                  <a:pt x="6263" y="3107"/>
                  <a:pt x="6271" y="3086"/>
                </a:cubicBezTo>
                <a:cubicBezTo>
                  <a:pt x="6291" y="3036"/>
                  <a:pt x="6308" y="2995"/>
                  <a:pt x="6321" y="2963"/>
                </a:cubicBezTo>
                <a:cubicBezTo>
                  <a:pt x="6331" y="2940"/>
                  <a:pt x="6339" y="2921"/>
                  <a:pt x="6345" y="2904"/>
                </a:cubicBezTo>
                <a:close/>
                <a:moveTo>
                  <a:pt x="6249" y="3077"/>
                </a:moveTo>
                <a:cubicBezTo>
                  <a:pt x="6241" y="3097"/>
                  <a:pt x="6231" y="3122"/>
                  <a:pt x="6182" y="3122"/>
                </a:cubicBezTo>
                <a:cubicBezTo>
                  <a:pt x="6162" y="3122"/>
                  <a:pt x="6136" y="3118"/>
                  <a:pt x="6106" y="3108"/>
                </a:cubicBezTo>
                <a:cubicBezTo>
                  <a:pt x="6079" y="3100"/>
                  <a:pt x="6061" y="3088"/>
                  <a:pt x="6054" y="3074"/>
                </a:cubicBezTo>
                <a:cubicBezTo>
                  <a:pt x="6047" y="3058"/>
                  <a:pt x="6054" y="3040"/>
                  <a:pt x="6059" y="3028"/>
                </a:cubicBezTo>
                <a:cubicBezTo>
                  <a:pt x="6060" y="3023"/>
                  <a:pt x="6060" y="3023"/>
                  <a:pt x="6060" y="3023"/>
                </a:cubicBezTo>
                <a:cubicBezTo>
                  <a:pt x="6069" y="2999"/>
                  <a:pt x="6106" y="2909"/>
                  <a:pt x="6125" y="2861"/>
                </a:cubicBezTo>
                <a:cubicBezTo>
                  <a:pt x="6131" y="2846"/>
                  <a:pt x="6136" y="2835"/>
                  <a:pt x="6137" y="2830"/>
                </a:cubicBezTo>
                <a:cubicBezTo>
                  <a:pt x="6140" y="2824"/>
                  <a:pt x="6143" y="2823"/>
                  <a:pt x="6146" y="2823"/>
                </a:cubicBezTo>
                <a:cubicBezTo>
                  <a:pt x="6148" y="2823"/>
                  <a:pt x="6149" y="2823"/>
                  <a:pt x="6149" y="2824"/>
                </a:cubicBezTo>
                <a:cubicBezTo>
                  <a:pt x="6151" y="2824"/>
                  <a:pt x="6310" y="2860"/>
                  <a:pt x="6325" y="2864"/>
                </a:cubicBezTo>
                <a:cubicBezTo>
                  <a:pt x="6330" y="2865"/>
                  <a:pt x="6331" y="2866"/>
                  <a:pt x="6331" y="2866"/>
                </a:cubicBezTo>
                <a:cubicBezTo>
                  <a:pt x="6332" y="2867"/>
                  <a:pt x="6332" y="2873"/>
                  <a:pt x="6323" y="2896"/>
                </a:cubicBezTo>
                <a:cubicBezTo>
                  <a:pt x="6317" y="2912"/>
                  <a:pt x="6309" y="2931"/>
                  <a:pt x="6299" y="2954"/>
                </a:cubicBezTo>
                <a:cubicBezTo>
                  <a:pt x="6286" y="2986"/>
                  <a:pt x="6269" y="3027"/>
                  <a:pt x="6249" y="3077"/>
                </a:cubicBezTo>
                <a:close/>
                <a:moveTo>
                  <a:pt x="1050" y="3537"/>
                </a:moveTo>
                <a:cubicBezTo>
                  <a:pt x="281" y="3904"/>
                  <a:pt x="281" y="3904"/>
                  <a:pt x="281" y="3904"/>
                </a:cubicBezTo>
                <a:cubicBezTo>
                  <a:pt x="11" y="3795"/>
                  <a:pt x="11" y="3795"/>
                  <a:pt x="11" y="3795"/>
                </a:cubicBezTo>
                <a:cubicBezTo>
                  <a:pt x="8" y="3794"/>
                  <a:pt x="8" y="3794"/>
                  <a:pt x="8" y="3794"/>
                </a:cubicBezTo>
                <a:cubicBezTo>
                  <a:pt x="0" y="3798"/>
                  <a:pt x="0" y="3798"/>
                  <a:pt x="0" y="3798"/>
                </a:cubicBezTo>
                <a:cubicBezTo>
                  <a:pt x="0" y="3813"/>
                  <a:pt x="0" y="3813"/>
                  <a:pt x="0" y="3813"/>
                </a:cubicBezTo>
                <a:cubicBezTo>
                  <a:pt x="9" y="3809"/>
                  <a:pt x="9" y="3809"/>
                  <a:pt x="9" y="3809"/>
                </a:cubicBezTo>
                <a:cubicBezTo>
                  <a:pt x="281" y="3919"/>
                  <a:pt x="281" y="3919"/>
                  <a:pt x="281" y="3919"/>
                </a:cubicBezTo>
                <a:cubicBezTo>
                  <a:pt x="1064" y="3545"/>
                  <a:pt x="1064" y="3545"/>
                  <a:pt x="1064" y="3545"/>
                </a:cubicBezTo>
                <a:cubicBezTo>
                  <a:pt x="1059" y="3543"/>
                  <a:pt x="1054" y="3540"/>
                  <a:pt x="1050" y="3537"/>
                </a:cubicBezTo>
                <a:close/>
                <a:moveTo>
                  <a:pt x="6895" y="3475"/>
                </a:moveTo>
                <a:cubicBezTo>
                  <a:pt x="6891" y="3491"/>
                  <a:pt x="6845" y="3614"/>
                  <a:pt x="6837" y="3631"/>
                </a:cubicBezTo>
                <a:cubicBezTo>
                  <a:pt x="6830" y="3644"/>
                  <a:pt x="6825" y="3664"/>
                  <a:pt x="6832" y="3680"/>
                </a:cubicBezTo>
                <a:cubicBezTo>
                  <a:pt x="6836" y="3689"/>
                  <a:pt x="6843" y="3695"/>
                  <a:pt x="6853" y="3698"/>
                </a:cubicBezTo>
                <a:cubicBezTo>
                  <a:pt x="6870" y="3703"/>
                  <a:pt x="6890" y="3709"/>
                  <a:pt x="6911" y="3715"/>
                </a:cubicBezTo>
                <a:cubicBezTo>
                  <a:pt x="6911" y="3690"/>
                  <a:pt x="6911" y="3690"/>
                  <a:pt x="6911" y="3690"/>
                </a:cubicBezTo>
                <a:cubicBezTo>
                  <a:pt x="6893" y="3685"/>
                  <a:pt x="6875" y="3679"/>
                  <a:pt x="6860" y="3675"/>
                </a:cubicBezTo>
                <a:cubicBezTo>
                  <a:pt x="6857" y="3674"/>
                  <a:pt x="6855" y="3673"/>
                  <a:pt x="6854" y="3670"/>
                </a:cubicBezTo>
                <a:cubicBezTo>
                  <a:pt x="6851" y="3664"/>
                  <a:pt x="6853" y="3652"/>
                  <a:pt x="6858" y="3641"/>
                </a:cubicBezTo>
                <a:cubicBezTo>
                  <a:pt x="6865" y="3627"/>
                  <a:pt x="6896" y="3544"/>
                  <a:pt x="6911" y="3504"/>
                </a:cubicBezTo>
                <a:cubicBezTo>
                  <a:pt x="6911" y="3453"/>
                  <a:pt x="6911" y="3453"/>
                  <a:pt x="6911" y="3453"/>
                </a:cubicBezTo>
                <a:cubicBezTo>
                  <a:pt x="6903" y="3458"/>
                  <a:pt x="6898" y="3466"/>
                  <a:pt x="6895" y="3475"/>
                </a:cubicBezTo>
                <a:close/>
                <a:moveTo>
                  <a:pt x="6076" y="0"/>
                </a:moveTo>
                <a:cubicBezTo>
                  <a:pt x="6045" y="0"/>
                  <a:pt x="6045" y="0"/>
                  <a:pt x="6045" y="0"/>
                </a:cubicBezTo>
                <a:cubicBezTo>
                  <a:pt x="5959" y="41"/>
                  <a:pt x="5959" y="41"/>
                  <a:pt x="5959" y="41"/>
                </a:cubicBezTo>
                <a:cubicBezTo>
                  <a:pt x="5984" y="44"/>
                  <a:pt x="5984" y="44"/>
                  <a:pt x="5984" y="44"/>
                </a:cubicBezTo>
                <a:lnTo>
                  <a:pt x="6076" y="0"/>
                </a:lnTo>
                <a:close/>
                <a:moveTo>
                  <a:pt x="5878" y="0"/>
                </a:moveTo>
                <a:cubicBezTo>
                  <a:pt x="5847" y="0"/>
                  <a:pt x="5847" y="0"/>
                  <a:pt x="5847" y="0"/>
                </a:cubicBezTo>
                <a:cubicBezTo>
                  <a:pt x="5802" y="22"/>
                  <a:pt x="5802" y="22"/>
                  <a:pt x="5802" y="22"/>
                </a:cubicBezTo>
                <a:cubicBezTo>
                  <a:pt x="5827" y="25"/>
                  <a:pt x="5827" y="25"/>
                  <a:pt x="5827" y="25"/>
                </a:cubicBezTo>
                <a:lnTo>
                  <a:pt x="5878" y="0"/>
                </a:lnTo>
                <a:close/>
                <a:moveTo>
                  <a:pt x="6746" y="3753"/>
                </a:moveTo>
                <a:cubicBezTo>
                  <a:pt x="6751" y="3741"/>
                  <a:pt x="6755" y="3726"/>
                  <a:pt x="6749" y="3714"/>
                </a:cubicBezTo>
                <a:cubicBezTo>
                  <a:pt x="6742" y="3700"/>
                  <a:pt x="6726" y="3696"/>
                  <a:pt x="6702" y="3688"/>
                </a:cubicBezTo>
                <a:cubicBezTo>
                  <a:pt x="6698" y="3687"/>
                  <a:pt x="6693" y="3686"/>
                  <a:pt x="6688" y="3684"/>
                </a:cubicBezTo>
                <a:cubicBezTo>
                  <a:pt x="6676" y="3680"/>
                  <a:pt x="6654" y="3674"/>
                  <a:pt x="6633" y="3669"/>
                </a:cubicBezTo>
                <a:cubicBezTo>
                  <a:pt x="6612" y="3663"/>
                  <a:pt x="6589" y="3656"/>
                  <a:pt x="6580" y="3653"/>
                </a:cubicBezTo>
                <a:cubicBezTo>
                  <a:pt x="6572" y="3651"/>
                  <a:pt x="6562" y="3647"/>
                  <a:pt x="6551" y="3647"/>
                </a:cubicBezTo>
                <a:cubicBezTo>
                  <a:pt x="6538" y="3647"/>
                  <a:pt x="6521" y="3652"/>
                  <a:pt x="6514" y="3677"/>
                </a:cubicBezTo>
                <a:cubicBezTo>
                  <a:pt x="6509" y="3693"/>
                  <a:pt x="6463" y="3815"/>
                  <a:pt x="6455" y="3831"/>
                </a:cubicBezTo>
                <a:cubicBezTo>
                  <a:pt x="6448" y="3846"/>
                  <a:pt x="6446" y="3860"/>
                  <a:pt x="6451" y="3871"/>
                </a:cubicBezTo>
                <a:cubicBezTo>
                  <a:pt x="6454" y="3877"/>
                  <a:pt x="6460" y="3886"/>
                  <a:pt x="6474" y="3890"/>
                </a:cubicBezTo>
                <a:cubicBezTo>
                  <a:pt x="6504" y="3898"/>
                  <a:pt x="6538" y="3912"/>
                  <a:pt x="6565" y="3922"/>
                </a:cubicBezTo>
                <a:cubicBezTo>
                  <a:pt x="6584" y="3930"/>
                  <a:pt x="6599" y="3936"/>
                  <a:pt x="6607" y="3938"/>
                </a:cubicBezTo>
                <a:cubicBezTo>
                  <a:pt x="6618" y="3941"/>
                  <a:pt x="6627" y="3942"/>
                  <a:pt x="6635" y="3942"/>
                </a:cubicBezTo>
                <a:cubicBezTo>
                  <a:pt x="6659" y="3942"/>
                  <a:pt x="6676" y="3931"/>
                  <a:pt x="6686" y="3907"/>
                </a:cubicBezTo>
                <a:cubicBezTo>
                  <a:pt x="6696" y="3885"/>
                  <a:pt x="6721" y="3818"/>
                  <a:pt x="6736" y="3778"/>
                </a:cubicBezTo>
                <a:lnTo>
                  <a:pt x="6746" y="3753"/>
                </a:lnTo>
                <a:close/>
                <a:moveTo>
                  <a:pt x="6724" y="3745"/>
                </a:moveTo>
                <a:cubicBezTo>
                  <a:pt x="6714" y="3770"/>
                  <a:pt x="6714" y="3770"/>
                  <a:pt x="6714" y="3770"/>
                </a:cubicBezTo>
                <a:cubicBezTo>
                  <a:pt x="6699" y="3809"/>
                  <a:pt x="6674" y="3876"/>
                  <a:pt x="6664" y="3897"/>
                </a:cubicBezTo>
                <a:cubicBezTo>
                  <a:pt x="6658" y="3912"/>
                  <a:pt x="6650" y="3919"/>
                  <a:pt x="6635" y="3919"/>
                </a:cubicBezTo>
                <a:cubicBezTo>
                  <a:pt x="6629" y="3919"/>
                  <a:pt x="6622" y="3917"/>
                  <a:pt x="6613" y="3915"/>
                </a:cubicBezTo>
                <a:cubicBezTo>
                  <a:pt x="6606" y="3914"/>
                  <a:pt x="6591" y="3907"/>
                  <a:pt x="6574" y="3900"/>
                </a:cubicBezTo>
                <a:cubicBezTo>
                  <a:pt x="6546" y="3889"/>
                  <a:pt x="6511" y="3876"/>
                  <a:pt x="6481" y="3867"/>
                </a:cubicBezTo>
                <a:cubicBezTo>
                  <a:pt x="6474" y="3865"/>
                  <a:pt x="6473" y="3862"/>
                  <a:pt x="6473" y="3861"/>
                </a:cubicBezTo>
                <a:cubicBezTo>
                  <a:pt x="6471" y="3857"/>
                  <a:pt x="6472" y="3850"/>
                  <a:pt x="6476" y="3842"/>
                </a:cubicBezTo>
                <a:cubicBezTo>
                  <a:pt x="6486" y="3823"/>
                  <a:pt x="6532" y="3699"/>
                  <a:pt x="6536" y="3684"/>
                </a:cubicBezTo>
                <a:cubicBezTo>
                  <a:pt x="6540" y="3672"/>
                  <a:pt x="6546" y="3671"/>
                  <a:pt x="6551" y="3671"/>
                </a:cubicBezTo>
                <a:cubicBezTo>
                  <a:pt x="6558" y="3671"/>
                  <a:pt x="6566" y="3674"/>
                  <a:pt x="6573" y="3676"/>
                </a:cubicBezTo>
                <a:cubicBezTo>
                  <a:pt x="6582" y="3679"/>
                  <a:pt x="6604" y="3685"/>
                  <a:pt x="6627" y="3691"/>
                </a:cubicBezTo>
                <a:cubicBezTo>
                  <a:pt x="6648" y="3697"/>
                  <a:pt x="6669" y="3703"/>
                  <a:pt x="6681" y="3707"/>
                </a:cubicBezTo>
                <a:cubicBezTo>
                  <a:pt x="6686" y="3708"/>
                  <a:pt x="6691" y="3710"/>
                  <a:pt x="6695" y="3711"/>
                </a:cubicBezTo>
                <a:cubicBezTo>
                  <a:pt x="6711" y="3716"/>
                  <a:pt x="6725" y="3720"/>
                  <a:pt x="6727" y="3725"/>
                </a:cubicBezTo>
                <a:cubicBezTo>
                  <a:pt x="6728" y="3726"/>
                  <a:pt x="6729" y="3731"/>
                  <a:pt x="6724" y="3745"/>
                </a:cubicBezTo>
                <a:close/>
                <a:moveTo>
                  <a:pt x="6201" y="3786"/>
                </a:moveTo>
                <a:cubicBezTo>
                  <a:pt x="6203" y="3792"/>
                  <a:pt x="6210" y="3801"/>
                  <a:pt x="6224" y="3805"/>
                </a:cubicBezTo>
                <a:cubicBezTo>
                  <a:pt x="6267" y="3817"/>
                  <a:pt x="6310" y="3832"/>
                  <a:pt x="6336" y="3842"/>
                </a:cubicBezTo>
                <a:cubicBezTo>
                  <a:pt x="6349" y="3847"/>
                  <a:pt x="6355" y="3849"/>
                  <a:pt x="6358" y="3849"/>
                </a:cubicBezTo>
                <a:cubicBezTo>
                  <a:pt x="6372" y="3853"/>
                  <a:pt x="6381" y="3855"/>
                  <a:pt x="6388" y="3855"/>
                </a:cubicBezTo>
                <a:cubicBezTo>
                  <a:pt x="6408" y="3855"/>
                  <a:pt x="6414" y="3839"/>
                  <a:pt x="6420" y="3824"/>
                </a:cubicBezTo>
                <a:cubicBezTo>
                  <a:pt x="6426" y="3806"/>
                  <a:pt x="6444" y="3762"/>
                  <a:pt x="6460" y="3724"/>
                </a:cubicBezTo>
                <a:cubicBezTo>
                  <a:pt x="6473" y="3694"/>
                  <a:pt x="6484" y="3668"/>
                  <a:pt x="6488" y="3658"/>
                </a:cubicBezTo>
                <a:cubicBezTo>
                  <a:pt x="6492" y="3645"/>
                  <a:pt x="6493" y="3635"/>
                  <a:pt x="6488" y="3626"/>
                </a:cubicBezTo>
                <a:cubicBezTo>
                  <a:pt x="6484" y="3617"/>
                  <a:pt x="6475" y="3610"/>
                  <a:pt x="6460" y="3604"/>
                </a:cubicBezTo>
                <a:cubicBezTo>
                  <a:pt x="6445" y="3599"/>
                  <a:pt x="6410" y="3589"/>
                  <a:pt x="6378" y="3581"/>
                </a:cubicBezTo>
                <a:cubicBezTo>
                  <a:pt x="6358" y="3576"/>
                  <a:pt x="6339" y="3571"/>
                  <a:pt x="6332" y="3568"/>
                </a:cubicBezTo>
                <a:cubicBezTo>
                  <a:pt x="6328" y="3567"/>
                  <a:pt x="6328" y="3567"/>
                  <a:pt x="6328" y="3567"/>
                </a:cubicBezTo>
                <a:cubicBezTo>
                  <a:pt x="6320" y="3564"/>
                  <a:pt x="6313" y="3562"/>
                  <a:pt x="6305" y="3562"/>
                </a:cubicBezTo>
                <a:cubicBezTo>
                  <a:pt x="6289" y="3562"/>
                  <a:pt x="6278" y="3572"/>
                  <a:pt x="6272" y="3591"/>
                </a:cubicBezTo>
                <a:cubicBezTo>
                  <a:pt x="6268" y="3605"/>
                  <a:pt x="6214" y="3729"/>
                  <a:pt x="6205" y="3746"/>
                </a:cubicBezTo>
                <a:cubicBezTo>
                  <a:pt x="6197" y="3761"/>
                  <a:pt x="6196" y="3775"/>
                  <a:pt x="6201" y="3786"/>
                </a:cubicBezTo>
                <a:close/>
                <a:moveTo>
                  <a:pt x="6226" y="3757"/>
                </a:moveTo>
                <a:cubicBezTo>
                  <a:pt x="6235" y="3740"/>
                  <a:pt x="6290" y="3614"/>
                  <a:pt x="6295" y="3598"/>
                </a:cubicBezTo>
                <a:cubicBezTo>
                  <a:pt x="6299" y="3585"/>
                  <a:pt x="6303" y="3585"/>
                  <a:pt x="6305" y="3585"/>
                </a:cubicBezTo>
                <a:cubicBezTo>
                  <a:pt x="6309" y="3585"/>
                  <a:pt x="6315" y="3587"/>
                  <a:pt x="6320" y="3589"/>
                </a:cubicBezTo>
                <a:cubicBezTo>
                  <a:pt x="6325" y="3591"/>
                  <a:pt x="6325" y="3591"/>
                  <a:pt x="6325" y="3591"/>
                </a:cubicBezTo>
                <a:cubicBezTo>
                  <a:pt x="6332" y="3593"/>
                  <a:pt x="6351" y="3598"/>
                  <a:pt x="6372" y="3604"/>
                </a:cubicBezTo>
                <a:cubicBezTo>
                  <a:pt x="6401" y="3612"/>
                  <a:pt x="6438" y="3621"/>
                  <a:pt x="6452" y="3626"/>
                </a:cubicBezTo>
                <a:cubicBezTo>
                  <a:pt x="6460" y="3629"/>
                  <a:pt x="6465" y="3633"/>
                  <a:pt x="6467" y="3636"/>
                </a:cubicBezTo>
                <a:cubicBezTo>
                  <a:pt x="6467" y="3637"/>
                  <a:pt x="6469" y="3640"/>
                  <a:pt x="6465" y="3650"/>
                </a:cubicBezTo>
                <a:cubicBezTo>
                  <a:pt x="6462" y="3660"/>
                  <a:pt x="6450" y="3687"/>
                  <a:pt x="6438" y="3715"/>
                </a:cubicBezTo>
                <a:cubicBezTo>
                  <a:pt x="6422" y="3753"/>
                  <a:pt x="6404" y="3797"/>
                  <a:pt x="6397" y="3816"/>
                </a:cubicBezTo>
                <a:cubicBezTo>
                  <a:pt x="6396" y="3820"/>
                  <a:pt x="6392" y="3830"/>
                  <a:pt x="6390" y="3831"/>
                </a:cubicBezTo>
                <a:cubicBezTo>
                  <a:pt x="6390" y="3831"/>
                  <a:pt x="6390" y="3831"/>
                  <a:pt x="6388" y="3831"/>
                </a:cubicBezTo>
                <a:cubicBezTo>
                  <a:pt x="6384" y="3831"/>
                  <a:pt x="6375" y="3829"/>
                  <a:pt x="6364" y="3826"/>
                </a:cubicBezTo>
                <a:cubicBezTo>
                  <a:pt x="6362" y="3826"/>
                  <a:pt x="6353" y="3823"/>
                  <a:pt x="6344" y="3819"/>
                </a:cubicBezTo>
                <a:cubicBezTo>
                  <a:pt x="6318" y="3810"/>
                  <a:pt x="6274" y="3794"/>
                  <a:pt x="6231" y="3782"/>
                </a:cubicBezTo>
                <a:cubicBezTo>
                  <a:pt x="6224" y="3780"/>
                  <a:pt x="6223" y="3777"/>
                  <a:pt x="6222" y="3776"/>
                </a:cubicBezTo>
                <a:cubicBezTo>
                  <a:pt x="6221" y="3772"/>
                  <a:pt x="6222" y="3765"/>
                  <a:pt x="6226" y="3757"/>
                </a:cubicBezTo>
                <a:close/>
                <a:moveTo>
                  <a:pt x="6911" y="46"/>
                </a:moveTo>
                <a:cubicBezTo>
                  <a:pt x="6543" y="222"/>
                  <a:pt x="6543" y="222"/>
                  <a:pt x="6543" y="222"/>
                </a:cubicBezTo>
                <a:cubicBezTo>
                  <a:pt x="6529" y="206"/>
                  <a:pt x="6515" y="191"/>
                  <a:pt x="6501" y="177"/>
                </a:cubicBezTo>
                <a:cubicBezTo>
                  <a:pt x="6498" y="174"/>
                  <a:pt x="6498" y="174"/>
                  <a:pt x="6498" y="174"/>
                </a:cubicBezTo>
                <a:cubicBezTo>
                  <a:pt x="6486" y="162"/>
                  <a:pt x="6473" y="152"/>
                  <a:pt x="6459" y="142"/>
                </a:cubicBezTo>
                <a:cubicBezTo>
                  <a:pt x="6459" y="142"/>
                  <a:pt x="6459" y="142"/>
                  <a:pt x="6459" y="142"/>
                </a:cubicBezTo>
                <a:cubicBezTo>
                  <a:pt x="6756" y="0"/>
                  <a:pt x="6756" y="0"/>
                  <a:pt x="6756" y="0"/>
                </a:cubicBezTo>
                <a:cubicBezTo>
                  <a:pt x="6725" y="0"/>
                  <a:pt x="6725" y="0"/>
                  <a:pt x="6725" y="0"/>
                </a:cubicBezTo>
                <a:cubicBezTo>
                  <a:pt x="6445" y="133"/>
                  <a:pt x="6445" y="133"/>
                  <a:pt x="6445" y="133"/>
                </a:cubicBezTo>
                <a:cubicBezTo>
                  <a:pt x="6423" y="120"/>
                  <a:pt x="6398" y="109"/>
                  <a:pt x="6370" y="101"/>
                </a:cubicBezTo>
                <a:cubicBezTo>
                  <a:pt x="6374" y="102"/>
                  <a:pt x="6378" y="103"/>
                  <a:pt x="6381" y="104"/>
                </a:cubicBezTo>
                <a:cubicBezTo>
                  <a:pt x="6600" y="0"/>
                  <a:pt x="6600" y="0"/>
                  <a:pt x="6600" y="0"/>
                </a:cubicBezTo>
                <a:cubicBezTo>
                  <a:pt x="6568" y="0"/>
                  <a:pt x="6568" y="0"/>
                  <a:pt x="6568" y="0"/>
                </a:cubicBezTo>
                <a:cubicBezTo>
                  <a:pt x="6362" y="98"/>
                  <a:pt x="6362" y="98"/>
                  <a:pt x="6362" y="98"/>
                </a:cubicBezTo>
                <a:cubicBezTo>
                  <a:pt x="6343" y="92"/>
                  <a:pt x="6321" y="87"/>
                  <a:pt x="6299" y="84"/>
                </a:cubicBezTo>
                <a:cubicBezTo>
                  <a:pt x="6299" y="84"/>
                  <a:pt x="6299" y="84"/>
                  <a:pt x="6299" y="84"/>
                </a:cubicBezTo>
                <a:cubicBezTo>
                  <a:pt x="6474" y="0"/>
                  <a:pt x="6474" y="0"/>
                  <a:pt x="6474" y="0"/>
                </a:cubicBezTo>
                <a:cubicBezTo>
                  <a:pt x="6443" y="0"/>
                  <a:pt x="6443" y="0"/>
                  <a:pt x="6443" y="0"/>
                </a:cubicBezTo>
                <a:cubicBezTo>
                  <a:pt x="6275" y="80"/>
                  <a:pt x="6275" y="80"/>
                  <a:pt x="6275" y="80"/>
                </a:cubicBezTo>
                <a:cubicBezTo>
                  <a:pt x="6268" y="79"/>
                  <a:pt x="6261" y="79"/>
                  <a:pt x="6254" y="78"/>
                </a:cubicBezTo>
                <a:cubicBezTo>
                  <a:pt x="6216" y="74"/>
                  <a:pt x="6141" y="63"/>
                  <a:pt x="6141" y="63"/>
                </a:cubicBezTo>
                <a:cubicBezTo>
                  <a:pt x="6140" y="63"/>
                  <a:pt x="6140" y="63"/>
                  <a:pt x="6140" y="63"/>
                </a:cubicBezTo>
                <a:cubicBezTo>
                  <a:pt x="6140" y="63"/>
                  <a:pt x="6140" y="63"/>
                  <a:pt x="6140" y="63"/>
                </a:cubicBezTo>
                <a:cubicBezTo>
                  <a:pt x="5686" y="7"/>
                  <a:pt x="5686" y="7"/>
                  <a:pt x="5686" y="7"/>
                </a:cubicBezTo>
                <a:cubicBezTo>
                  <a:pt x="5701" y="0"/>
                  <a:pt x="5701" y="0"/>
                  <a:pt x="5701" y="0"/>
                </a:cubicBezTo>
                <a:cubicBezTo>
                  <a:pt x="5670" y="0"/>
                  <a:pt x="5670" y="0"/>
                  <a:pt x="5670" y="0"/>
                </a:cubicBezTo>
                <a:cubicBezTo>
                  <a:pt x="5661" y="4"/>
                  <a:pt x="5661" y="4"/>
                  <a:pt x="5661" y="4"/>
                </a:cubicBezTo>
                <a:cubicBezTo>
                  <a:pt x="5682" y="7"/>
                  <a:pt x="5682" y="7"/>
                  <a:pt x="5682" y="7"/>
                </a:cubicBezTo>
                <a:cubicBezTo>
                  <a:pt x="5627" y="0"/>
                  <a:pt x="5627" y="0"/>
                  <a:pt x="5627" y="0"/>
                </a:cubicBezTo>
                <a:cubicBezTo>
                  <a:pt x="5238" y="0"/>
                  <a:pt x="5238" y="0"/>
                  <a:pt x="5238" y="0"/>
                </a:cubicBezTo>
                <a:cubicBezTo>
                  <a:pt x="6134" y="110"/>
                  <a:pt x="6134" y="110"/>
                  <a:pt x="6134" y="110"/>
                </a:cubicBezTo>
                <a:cubicBezTo>
                  <a:pt x="6134" y="110"/>
                  <a:pt x="6210" y="121"/>
                  <a:pt x="6250" y="125"/>
                </a:cubicBezTo>
                <a:cubicBezTo>
                  <a:pt x="6251" y="125"/>
                  <a:pt x="6253" y="125"/>
                  <a:pt x="6255" y="126"/>
                </a:cubicBezTo>
                <a:cubicBezTo>
                  <a:pt x="6324" y="141"/>
                  <a:pt x="6378" y="175"/>
                  <a:pt x="6403" y="217"/>
                </a:cubicBezTo>
                <a:cubicBezTo>
                  <a:pt x="6450" y="295"/>
                  <a:pt x="6433" y="428"/>
                  <a:pt x="6354" y="623"/>
                </a:cubicBezTo>
                <a:cubicBezTo>
                  <a:pt x="6244" y="894"/>
                  <a:pt x="5481" y="2733"/>
                  <a:pt x="4945" y="4025"/>
                </a:cubicBezTo>
                <a:cubicBezTo>
                  <a:pt x="4978" y="4025"/>
                  <a:pt x="4978" y="4025"/>
                  <a:pt x="4978" y="4025"/>
                </a:cubicBezTo>
                <a:cubicBezTo>
                  <a:pt x="5513" y="2734"/>
                  <a:pt x="6271" y="905"/>
                  <a:pt x="6382" y="634"/>
                </a:cubicBezTo>
                <a:cubicBezTo>
                  <a:pt x="6465" y="430"/>
                  <a:pt x="6480" y="289"/>
                  <a:pt x="6429" y="202"/>
                </a:cubicBezTo>
                <a:cubicBezTo>
                  <a:pt x="6419" y="186"/>
                  <a:pt x="6408" y="172"/>
                  <a:pt x="6394" y="160"/>
                </a:cubicBezTo>
                <a:cubicBezTo>
                  <a:pt x="6419" y="172"/>
                  <a:pt x="6444" y="187"/>
                  <a:pt x="6464" y="207"/>
                </a:cubicBezTo>
                <a:cubicBezTo>
                  <a:pt x="6523" y="268"/>
                  <a:pt x="6582" y="327"/>
                  <a:pt x="6586" y="432"/>
                </a:cubicBezTo>
                <a:cubicBezTo>
                  <a:pt x="6576" y="412"/>
                  <a:pt x="6561" y="401"/>
                  <a:pt x="6543" y="401"/>
                </a:cubicBezTo>
                <a:cubicBezTo>
                  <a:pt x="6521" y="401"/>
                  <a:pt x="6501" y="420"/>
                  <a:pt x="6497" y="446"/>
                </a:cubicBezTo>
                <a:cubicBezTo>
                  <a:pt x="6487" y="503"/>
                  <a:pt x="6497" y="546"/>
                  <a:pt x="6524" y="560"/>
                </a:cubicBezTo>
                <a:cubicBezTo>
                  <a:pt x="6530" y="563"/>
                  <a:pt x="6539" y="565"/>
                  <a:pt x="6547" y="565"/>
                </a:cubicBezTo>
                <a:cubicBezTo>
                  <a:pt x="6555" y="565"/>
                  <a:pt x="6562" y="564"/>
                  <a:pt x="6568" y="561"/>
                </a:cubicBezTo>
                <a:cubicBezTo>
                  <a:pt x="6561" y="582"/>
                  <a:pt x="6554" y="605"/>
                  <a:pt x="6544" y="630"/>
                </a:cubicBezTo>
                <a:cubicBezTo>
                  <a:pt x="6518" y="697"/>
                  <a:pt x="6284" y="1265"/>
                  <a:pt x="5988" y="1985"/>
                </a:cubicBezTo>
                <a:cubicBezTo>
                  <a:pt x="5986" y="1987"/>
                  <a:pt x="5983" y="1991"/>
                  <a:pt x="5982" y="1995"/>
                </a:cubicBezTo>
                <a:cubicBezTo>
                  <a:pt x="5979" y="2003"/>
                  <a:pt x="5969" y="2028"/>
                  <a:pt x="5958" y="2057"/>
                </a:cubicBezTo>
                <a:cubicBezTo>
                  <a:pt x="5700" y="2683"/>
                  <a:pt x="5399" y="3413"/>
                  <a:pt x="5146" y="4025"/>
                </a:cubicBezTo>
                <a:cubicBezTo>
                  <a:pt x="5201" y="4025"/>
                  <a:pt x="5201" y="4025"/>
                  <a:pt x="5201" y="4025"/>
                </a:cubicBezTo>
                <a:cubicBezTo>
                  <a:pt x="5352" y="3659"/>
                  <a:pt x="5352" y="3659"/>
                  <a:pt x="5352" y="3659"/>
                </a:cubicBezTo>
                <a:cubicBezTo>
                  <a:pt x="5466" y="3699"/>
                  <a:pt x="5466" y="3699"/>
                  <a:pt x="5466" y="3699"/>
                </a:cubicBezTo>
                <a:cubicBezTo>
                  <a:pt x="5320" y="4025"/>
                  <a:pt x="5320" y="4025"/>
                  <a:pt x="5320" y="4025"/>
                </a:cubicBezTo>
                <a:cubicBezTo>
                  <a:pt x="5353" y="4025"/>
                  <a:pt x="5353" y="4025"/>
                  <a:pt x="5353" y="4025"/>
                </a:cubicBezTo>
                <a:cubicBezTo>
                  <a:pt x="5494" y="3709"/>
                  <a:pt x="5494" y="3709"/>
                  <a:pt x="5494" y="3709"/>
                </a:cubicBezTo>
                <a:cubicBezTo>
                  <a:pt x="6392" y="4025"/>
                  <a:pt x="6392" y="4025"/>
                  <a:pt x="6392" y="4025"/>
                </a:cubicBezTo>
                <a:cubicBezTo>
                  <a:pt x="6485" y="4025"/>
                  <a:pt x="6485" y="4025"/>
                  <a:pt x="6485" y="4025"/>
                </a:cubicBezTo>
                <a:cubicBezTo>
                  <a:pt x="6307" y="3962"/>
                  <a:pt x="6134" y="3901"/>
                  <a:pt x="6116" y="3892"/>
                </a:cubicBezTo>
                <a:cubicBezTo>
                  <a:pt x="6107" y="3889"/>
                  <a:pt x="6102" y="3886"/>
                  <a:pt x="6098" y="3884"/>
                </a:cubicBezTo>
                <a:cubicBezTo>
                  <a:pt x="6113" y="3862"/>
                  <a:pt x="6150" y="3807"/>
                  <a:pt x="6189" y="3748"/>
                </a:cubicBezTo>
                <a:cubicBezTo>
                  <a:pt x="6203" y="3728"/>
                  <a:pt x="6210" y="3713"/>
                  <a:pt x="6205" y="3698"/>
                </a:cubicBezTo>
                <a:cubicBezTo>
                  <a:pt x="6199" y="3679"/>
                  <a:pt x="6179" y="3672"/>
                  <a:pt x="6143" y="3658"/>
                </a:cubicBezTo>
                <a:cubicBezTo>
                  <a:pt x="6135" y="3655"/>
                  <a:pt x="6135" y="3655"/>
                  <a:pt x="6135" y="3655"/>
                </a:cubicBezTo>
                <a:cubicBezTo>
                  <a:pt x="6106" y="3644"/>
                  <a:pt x="5576" y="3472"/>
                  <a:pt x="5446" y="3430"/>
                </a:cubicBezTo>
                <a:cubicBezTo>
                  <a:pt x="5474" y="3361"/>
                  <a:pt x="5474" y="3361"/>
                  <a:pt x="5474" y="3361"/>
                </a:cubicBezTo>
                <a:cubicBezTo>
                  <a:pt x="5493" y="3367"/>
                  <a:pt x="5509" y="3369"/>
                  <a:pt x="5522" y="3369"/>
                </a:cubicBezTo>
                <a:cubicBezTo>
                  <a:pt x="5561" y="3369"/>
                  <a:pt x="5575" y="3345"/>
                  <a:pt x="5588" y="3311"/>
                </a:cubicBezTo>
                <a:cubicBezTo>
                  <a:pt x="5600" y="3281"/>
                  <a:pt x="5600" y="3281"/>
                  <a:pt x="5600" y="3281"/>
                </a:cubicBezTo>
                <a:cubicBezTo>
                  <a:pt x="5618" y="3237"/>
                  <a:pt x="5645" y="3169"/>
                  <a:pt x="5658" y="3139"/>
                </a:cubicBezTo>
                <a:cubicBezTo>
                  <a:pt x="5669" y="3112"/>
                  <a:pt x="5671" y="3098"/>
                  <a:pt x="5666" y="3087"/>
                </a:cubicBezTo>
                <a:cubicBezTo>
                  <a:pt x="5661" y="3077"/>
                  <a:pt x="5652" y="3074"/>
                  <a:pt x="5645" y="3072"/>
                </a:cubicBezTo>
                <a:cubicBezTo>
                  <a:pt x="5636" y="3070"/>
                  <a:pt x="5615" y="3063"/>
                  <a:pt x="5599" y="3058"/>
                </a:cubicBezTo>
                <a:cubicBezTo>
                  <a:pt x="5623" y="3000"/>
                  <a:pt x="5623" y="3000"/>
                  <a:pt x="5623" y="3000"/>
                </a:cubicBezTo>
                <a:cubicBezTo>
                  <a:pt x="5637" y="3003"/>
                  <a:pt x="5649" y="3004"/>
                  <a:pt x="5660" y="3004"/>
                </a:cubicBezTo>
                <a:cubicBezTo>
                  <a:pt x="5711" y="3004"/>
                  <a:pt x="5731" y="2976"/>
                  <a:pt x="5743" y="2946"/>
                </a:cubicBezTo>
                <a:cubicBezTo>
                  <a:pt x="5763" y="2897"/>
                  <a:pt x="5778" y="2859"/>
                  <a:pt x="5791" y="2829"/>
                </a:cubicBezTo>
                <a:cubicBezTo>
                  <a:pt x="5800" y="2808"/>
                  <a:pt x="5807" y="2790"/>
                  <a:pt x="5814" y="2774"/>
                </a:cubicBezTo>
                <a:cubicBezTo>
                  <a:pt x="5825" y="2747"/>
                  <a:pt x="5827" y="2734"/>
                  <a:pt x="5822" y="2724"/>
                </a:cubicBezTo>
                <a:cubicBezTo>
                  <a:pt x="5817" y="2715"/>
                  <a:pt x="5806" y="2712"/>
                  <a:pt x="5800" y="2711"/>
                </a:cubicBezTo>
                <a:cubicBezTo>
                  <a:pt x="5791" y="2708"/>
                  <a:pt x="5767" y="2702"/>
                  <a:pt x="5747" y="2697"/>
                </a:cubicBezTo>
                <a:cubicBezTo>
                  <a:pt x="5781" y="2616"/>
                  <a:pt x="5781" y="2616"/>
                  <a:pt x="5781" y="2616"/>
                </a:cubicBezTo>
                <a:cubicBezTo>
                  <a:pt x="5781" y="2617"/>
                  <a:pt x="5782" y="2619"/>
                  <a:pt x="5782" y="2620"/>
                </a:cubicBezTo>
                <a:cubicBezTo>
                  <a:pt x="5791" y="2638"/>
                  <a:pt x="5812" y="2652"/>
                  <a:pt x="5847" y="2662"/>
                </a:cubicBezTo>
                <a:cubicBezTo>
                  <a:pt x="5879" y="2672"/>
                  <a:pt x="5906" y="2676"/>
                  <a:pt x="5929" y="2676"/>
                </a:cubicBezTo>
                <a:cubicBezTo>
                  <a:pt x="6001" y="2676"/>
                  <a:pt x="6017" y="2631"/>
                  <a:pt x="6026" y="2606"/>
                </a:cubicBezTo>
                <a:cubicBezTo>
                  <a:pt x="6028" y="2602"/>
                  <a:pt x="6028" y="2602"/>
                  <a:pt x="6028" y="2602"/>
                </a:cubicBezTo>
                <a:cubicBezTo>
                  <a:pt x="6057" y="2523"/>
                  <a:pt x="6083" y="2459"/>
                  <a:pt x="6099" y="2424"/>
                </a:cubicBezTo>
                <a:cubicBezTo>
                  <a:pt x="6105" y="2411"/>
                  <a:pt x="6105" y="2400"/>
                  <a:pt x="6101" y="2391"/>
                </a:cubicBezTo>
                <a:cubicBezTo>
                  <a:pt x="6095" y="2378"/>
                  <a:pt x="6080" y="2375"/>
                  <a:pt x="6070" y="2372"/>
                </a:cubicBezTo>
                <a:cubicBezTo>
                  <a:pt x="6054" y="2368"/>
                  <a:pt x="5918" y="2341"/>
                  <a:pt x="5912" y="2340"/>
                </a:cubicBezTo>
                <a:cubicBezTo>
                  <a:pt x="5911" y="2339"/>
                  <a:pt x="5911" y="2339"/>
                  <a:pt x="5911" y="2339"/>
                </a:cubicBezTo>
                <a:cubicBezTo>
                  <a:pt x="5911" y="2339"/>
                  <a:pt x="5910" y="2339"/>
                  <a:pt x="5908" y="2339"/>
                </a:cubicBezTo>
                <a:cubicBezTo>
                  <a:pt x="5905" y="2339"/>
                  <a:pt x="5900" y="2340"/>
                  <a:pt x="5894" y="2342"/>
                </a:cubicBezTo>
                <a:cubicBezTo>
                  <a:pt x="5924" y="2269"/>
                  <a:pt x="5924" y="2269"/>
                  <a:pt x="5924" y="2269"/>
                </a:cubicBezTo>
                <a:cubicBezTo>
                  <a:pt x="5935" y="2276"/>
                  <a:pt x="5949" y="2282"/>
                  <a:pt x="5967" y="2286"/>
                </a:cubicBezTo>
                <a:cubicBezTo>
                  <a:pt x="5988" y="2290"/>
                  <a:pt x="6008" y="2293"/>
                  <a:pt x="6026" y="2293"/>
                </a:cubicBezTo>
                <a:cubicBezTo>
                  <a:pt x="6110" y="2293"/>
                  <a:pt x="6131" y="2240"/>
                  <a:pt x="6139" y="2221"/>
                </a:cubicBezTo>
                <a:cubicBezTo>
                  <a:pt x="6139" y="2219"/>
                  <a:pt x="6140" y="2218"/>
                  <a:pt x="6140" y="2217"/>
                </a:cubicBezTo>
                <a:cubicBezTo>
                  <a:pt x="6145" y="2206"/>
                  <a:pt x="6156" y="2175"/>
                  <a:pt x="6168" y="2143"/>
                </a:cubicBezTo>
                <a:cubicBezTo>
                  <a:pt x="6179" y="2114"/>
                  <a:pt x="6190" y="2083"/>
                  <a:pt x="6198" y="2065"/>
                </a:cubicBezTo>
                <a:cubicBezTo>
                  <a:pt x="6207" y="2041"/>
                  <a:pt x="6209" y="2028"/>
                  <a:pt x="6204" y="2019"/>
                </a:cubicBezTo>
                <a:cubicBezTo>
                  <a:pt x="6199" y="2009"/>
                  <a:pt x="6189" y="2007"/>
                  <a:pt x="6181" y="2005"/>
                </a:cubicBezTo>
                <a:cubicBezTo>
                  <a:pt x="6180" y="2004"/>
                  <a:pt x="6180" y="2004"/>
                  <a:pt x="6180" y="2004"/>
                </a:cubicBezTo>
                <a:cubicBezTo>
                  <a:pt x="6168" y="2001"/>
                  <a:pt x="6085" y="1986"/>
                  <a:pt x="6043" y="1978"/>
                </a:cubicBezTo>
                <a:cubicBezTo>
                  <a:pt x="6272" y="1423"/>
                  <a:pt x="6272" y="1423"/>
                  <a:pt x="6272" y="1423"/>
                </a:cubicBezTo>
                <a:cubicBezTo>
                  <a:pt x="6911" y="1504"/>
                  <a:pt x="6911" y="1504"/>
                  <a:pt x="6911" y="1504"/>
                </a:cubicBezTo>
                <a:cubicBezTo>
                  <a:pt x="6911" y="1480"/>
                  <a:pt x="6911" y="1480"/>
                  <a:pt x="6911" y="1480"/>
                </a:cubicBezTo>
                <a:cubicBezTo>
                  <a:pt x="6281" y="1400"/>
                  <a:pt x="6281" y="1400"/>
                  <a:pt x="6281" y="1400"/>
                </a:cubicBezTo>
                <a:cubicBezTo>
                  <a:pt x="6313" y="1324"/>
                  <a:pt x="6313" y="1324"/>
                  <a:pt x="6313" y="1324"/>
                </a:cubicBezTo>
                <a:cubicBezTo>
                  <a:pt x="6315" y="1324"/>
                  <a:pt x="6315" y="1324"/>
                  <a:pt x="6315" y="1324"/>
                </a:cubicBezTo>
                <a:cubicBezTo>
                  <a:pt x="6431" y="1339"/>
                  <a:pt x="6676" y="1369"/>
                  <a:pt x="6911" y="1398"/>
                </a:cubicBezTo>
                <a:cubicBezTo>
                  <a:pt x="6911" y="1374"/>
                  <a:pt x="6911" y="1374"/>
                  <a:pt x="6911" y="1374"/>
                </a:cubicBezTo>
                <a:cubicBezTo>
                  <a:pt x="6679" y="1346"/>
                  <a:pt x="6439" y="1316"/>
                  <a:pt x="6322" y="1301"/>
                </a:cubicBezTo>
                <a:cubicBezTo>
                  <a:pt x="6553" y="741"/>
                  <a:pt x="6553" y="741"/>
                  <a:pt x="6553" y="741"/>
                </a:cubicBezTo>
                <a:cubicBezTo>
                  <a:pt x="6579" y="743"/>
                  <a:pt x="6720" y="752"/>
                  <a:pt x="6911" y="764"/>
                </a:cubicBezTo>
                <a:cubicBezTo>
                  <a:pt x="6911" y="740"/>
                  <a:pt x="6911" y="740"/>
                  <a:pt x="6911" y="740"/>
                </a:cubicBezTo>
                <a:cubicBezTo>
                  <a:pt x="6735" y="729"/>
                  <a:pt x="6602" y="721"/>
                  <a:pt x="6562" y="718"/>
                </a:cubicBezTo>
                <a:cubicBezTo>
                  <a:pt x="6580" y="674"/>
                  <a:pt x="6580" y="674"/>
                  <a:pt x="6580" y="674"/>
                </a:cubicBezTo>
                <a:cubicBezTo>
                  <a:pt x="6911" y="694"/>
                  <a:pt x="6911" y="694"/>
                  <a:pt x="6911" y="694"/>
                </a:cubicBezTo>
                <a:cubicBezTo>
                  <a:pt x="6911" y="647"/>
                  <a:pt x="6911" y="647"/>
                  <a:pt x="6911" y="647"/>
                </a:cubicBezTo>
                <a:cubicBezTo>
                  <a:pt x="6596" y="627"/>
                  <a:pt x="6596" y="627"/>
                  <a:pt x="6596" y="627"/>
                </a:cubicBezTo>
                <a:cubicBezTo>
                  <a:pt x="6607" y="597"/>
                  <a:pt x="6615" y="570"/>
                  <a:pt x="6621" y="544"/>
                </a:cubicBezTo>
                <a:cubicBezTo>
                  <a:pt x="6783" y="466"/>
                  <a:pt x="6783" y="466"/>
                  <a:pt x="6783" y="466"/>
                </a:cubicBezTo>
                <a:cubicBezTo>
                  <a:pt x="6882" y="508"/>
                  <a:pt x="6882" y="508"/>
                  <a:pt x="6882" y="508"/>
                </a:cubicBezTo>
                <a:cubicBezTo>
                  <a:pt x="6911" y="567"/>
                  <a:pt x="6911" y="567"/>
                  <a:pt x="6911" y="567"/>
                </a:cubicBezTo>
                <a:cubicBezTo>
                  <a:pt x="6911" y="536"/>
                  <a:pt x="6911" y="536"/>
                  <a:pt x="6911" y="536"/>
                </a:cubicBezTo>
                <a:cubicBezTo>
                  <a:pt x="6892" y="498"/>
                  <a:pt x="6892" y="498"/>
                  <a:pt x="6892" y="498"/>
                </a:cubicBezTo>
                <a:cubicBezTo>
                  <a:pt x="6783" y="452"/>
                  <a:pt x="6783" y="452"/>
                  <a:pt x="6783" y="452"/>
                </a:cubicBezTo>
                <a:cubicBezTo>
                  <a:pt x="6624" y="527"/>
                  <a:pt x="6624" y="527"/>
                  <a:pt x="6624" y="527"/>
                </a:cubicBezTo>
                <a:cubicBezTo>
                  <a:pt x="6635" y="473"/>
                  <a:pt x="6635" y="428"/>
                  <a:pt x="6629" y="388"/>
                </a:cubicBezTo>
                <a:cubicBezTo>
                  <a:pt x="6911" y="253"/>
                  <a:pt x="6911" y="253"/>
                  <a:pt x="6911" y="253"/>
                </a:cubicBezTo>
                <a:cubicBezTo>
                  <a:pt x="6911" y="238"/>
                  <a:pt x="6911" y="238"/>
                  <a:pt x="6911" y="238"/>
                </a:cubicBezTo>
                <a:cubicBezTo>
                  <a:pt x="6626" y="374"/>
                  <a:pt x="6626" y="374"/>
                  <a:pt x="6626" y="374"/>
                </a:cubicBezTo>
                <a:cubicBezTo>
                  <a:pt x="6619" y="342"/>
                  <a:pt x="6607" y="313"/>
                  <a:pt x="6592" y="288"/>
                </a:cubicBezTo>
                <a:cubicBezTo>
                  <a:pt x="6911" y="136"/>
                  <a:pt x="6911" y="136"/>
                  <a:pt x="6911" y="136"/>
                </a:cubicBezTo>
                <a:cubicBezTo>
                  <a:pt x="6911" y="121"/>
                  <a:pt x="6911" y="121"/>
                  <a:pt x="6911" y="121"/>
                </a:cubicBezTo>
                <a:cubicBezTo>
                  <a:pt x="6585" y="276"/>
                  <a:pt x="6585" y="276"/>
                  <a:pt x="6585" y="276"/>
                </a:cubicBezTo>
                <a:cubicBezTo>
                  <a:pt x="6575" y="261"/>
                  <a:pt x="6564" y="246"/>
                  <a:pt x="6552" y="232"/>
                </a:cubicBezTo>
                <a:cubicBezTo>
                  <a:pt x="6911" y="61"/>
                  <a:pt x="6911" y="61"/>
                  <a:pt x="6911" y="61"/>
                </a:cubicBezTo>
                <a:lnTo>
                  <a:pt x="6911" y="46"/>
                </a:lnTo>
                <a:close/>
                <a:moveTo>
                  <a:pt x="5481" y="3673"/>
                </a:moveTo>
                <a:cubicBezTo>
                  <a:pt x="5363" y="3631"/>
                  <a:pt x="5363" y="3631"/>
                  <a:pt x="5363" y="3631"/>
                </a:cubicBezTo>
                <a:cubicBezTo>
                  <a:pt x="5387" y="3573"/>
                  <a:pt x="5387" y="3573"/>
                  <a:pt x="5387" y="3573"/>
                </a:cubicBezTo>
                <a:cubicBezTo>
                  <a:pt x="5516" y="3616"/>
                  <a:pt x="5516" y="3616"/>
                  <a:pt x="5516" y="3616"/>
                </a:cubicBezTo>
                <a:lnTo>
                  <a:pt x="5481" y="3673"/>
                </a:lnTo>
                <a:close/>
                <a:moveTo>
                  <a:pt x="6124" y="3682"/>
                </a:moveTo>
                <a:cubicBezTo>
                  <a:pt x="6132" y="3686"/>
                  <a:pt x="6132" y="3686"/>
                  <a:pt x="6132" y="3686"/>
                </a:cubicBezTo>
                <a:cubicBezTo>
                  <a:pt x="6152" y="3693"/>
                  <a:pt x="6175" y="3702"/>
                  <a:pt x="6177" y="3707"/>
                </a:cubicBezTo>
                <a:cubicBezTo>
                  <a:pt x="6177" y="3707"/>
                  <a:pt x="6178" y="3712"/>
                  <a:pt x="6165" y="3732"/>
                </a:cubicBezTo>
                <a:cubicBezTo>
                  <a:pt x="6116" y="3805"/>
                  <a:pt x="6071" y="3871"/>
                  <a:pt x="6067" y="3877"/>
                </a:cubicBezTo>
                <a:cubicBezTo>
                  <a:pt x="6065" y="3879"/>
                  <a:pt x="6065" y="3879"/>
                  <a:pt x="6065" y="3879"/>
                </a:cubicBezTo>
                <a:cubicBezTo>
                  <a:pt x="5509" y="3683"/>
                  <a:pt x="5509" y="3683"/>
                  <a:pt x="5509" y="3683"/>
                </a:cubicBezTo>
                <a:cubicBezTo>
                  <a:pt x="5613" y="3515"/>
                  <a:pt x="5613" y="3515"/>
                  <a:pt x="5613" y="3515"/>
                </a:cubicBezTo>
                <a:cubicBezTo>
                  <a:pt x="5817" y="3582"/>
                  <a:pt x="6104" y="3675"/>
                  <a:pt x="6124" y="3682"/>
                </a:cubicBezTo>
                <a:close/>
                <a:moveTo>
                  <a:pt x="5583" y="3506"/>
                </a:moveTo>
                <a:cubicBezTo>
                  <a:pt x="5532" y="3590"/>
                  <a:pt x="5532" y="3590"/>
                  <a:pt x="5532" y="3590"/>
                </a:cubicBezTo>
                <a:cubicBezTo>
                  <a:pt x="5398" y="3546"/>
                  <a:pt x="5398" y="3546"/>
                  <a:pt x="5398" y="3546"/>
                </a:cubicBezTo>
                <a:cubicBezTo>
                  <a:pt x="5434" y="3458"/>
                  <a:pt x="5434" y="3458"/>
                  <a:pt x="5434" y="3458"/>
                </a:cubicBezTo>
                <a:cubicBezTo>
                  <a:pt x="5464" y="3467"/>
                  <a:pt x="5518" y="3485"/>
                  <a:pt x="5583" y="3506"/>
                </a:cubicBezTo>
                <a:close/>
                <a:moveTo>
                  <a:pt x="5639" y="3095"/>
                </a:moveTo>
                <a:cubicBezTo>
                  <a:pt x="5644" y="3096"/>
                  <a:pt x="5645" y="3097"/>
                  <a:pt x="5645" y="3097"/>
                </a:cubicBezTo>
                <a:cubicBezTo>
                  <a:pt x="5645" y="3098"/>
                  <a:pt x="5647" y="3103"/>
                  <a:pt x="5636" y="3129"/>
                </a:cubicBezTo>
                <a:cubicBezTo>
                  <a:pt x="5623" y="3160"/>
                  <a:pt x="5596" y="3228"/>
                  <a:pt x="5578" y="3272"/>
                </a:cubicBezTo>
                <a:cubicBezTo>
                  <a:pt x="5567" y="3302"/>
                  <a:pt x="5567" y="3302"/>
                  <a:pt x="5567" y="3302"/>
                </a:cubicBezTo>
                <a:cubicBezTo>
                  <a:pt x="5556" y="3328"/>
                  <a:pt x="5549" y="3346"/>
                  <a:pt x="5521" y="3346"/>
                </a:cubicBezTo>
                <a:cubicBezTo>
                  <a:pt x="5511" y="3346"/>
                  <a:pt x="5499" y="3343"/>
                  <a:pt x="5483" y="3339"/>
                </a:cubicBezTo>
                <a:cubicBezTo>
                  <a:pt x="5590" y="3080"/>
                  <a:pt x="5590" y="3080"/>
                  <a:pt x="5590" y="3080"/>
                </a:cubicBezTo>
                <a:cubicBezTo>
                  <a:pt x="5606" y="3085"/>
                  <a:pt x="5629" y="3092"/>
                  <a:pt x="5639" y="3095"/>
                </a:cubicBezTo>
                <a:close/>
                <a:moveTo>
                  <a:pt x="5794" y="2734"/>
                </a:moveTo>
                <a:cubicBezTo>
                  <a:pt x="5799" y="2735"/>
                  <a:pt x="5800" y="2735"/>
                  <a:pt x="5800" y="2735"/>
                </a:cubicBezTo>
                <a:cubicBezTo>
                  <a:pt x="5801" y="2736"/>
                  <a:pt x="5801" y="2742"/>
                  <a:pt x="5792" y="2765"/>
                </a:cubicBezTo>
                <a:cubicBezTo>
                  <a:pt x="5786" y="2781"/>
                  <a:pt x="5778" y="2799"/>
                  <a:pt x="5769" y="2820"/>
                </a:cubicBezTo>
                <a:cubicBezTo>
                  <a:pt x="5757" y="2850"/>
                  <a:pt x="5741" y="2887"/>
                  <a:pt x="5721" y="2937"/>
                </a:cubicBezTo>
                <a:cubicBezTo>
                  <a:pt x="5714" y="2955"/>
                  <a:pt x="5704" y="2980"/>
                  <a:pt x="5660" y="2980"/>
                </a:cubicBezTo>
                <a:cubicBezTo>
                  <a:pt x="5652" y="2980"/>
                  <a:pt x="5643" y="2979"/>
                  <a:pt x="5632" y="2977"/>
                </a:cubicBezTo>
                <a:cubicBezTo>
                  <a:pt x="5738" y="2719"/>
                  <a:pt x="5738" y="2719"/>
                  <a:pt x="5738" y="2719"/>
                </a:cubicBezTo>
                <a:cubicBezTo>
                  <a:pt x="5758" y="2724"/>
                  <a:pt x="5785" y="2731"/>
                  <a:pt x="5794" y="2734"/>
                </a:cubicBezTo>
                <a:close/>
                <a:moveTo>
                  <a:pt x="5908" y="2363"/>
                </a:moveTo>
                <a:cubicBezTo>
                  <a:pt x="5921" y="2365"/>
                  <a:pt x="6050" y="2392"/>
                  <a:pt x="6064" y="2395"/>
                </a:cubicBezTo>
                <a:cubicBezTo>
                  <a:pt x="6069" y="2397"/>
                  <a:pt x="6078" y="2399"/>
                  <a:pt x="6080" y="2402"/>
                </a:cubicBezTo>
                <a:cubicBezTo>
                  <a:pt x="6080" y="2403"/>
                  <a:pt x="6080" y="2408"/>
                  <a:pt x="6077" y="2415"/>
                </a:cubicBezTo>
                <a:cubicBezTo>
                  <a:pt x="6062" y="2449"/>
                  <a:pt x="6035" y="2514"/>
                  <a:pt x="6005" y="2593"/>
                </a:cubicBezTo>
                <a:cubicBezTo>
                  <a:pt x="6004" y="2598"/>
                  <a:pt x="6004" y="2598"/>
                  <a:pt x="6004" y="2598"/>
                </a:cubicBezTo>
                <a:cubicBezTo>
                  <a:pt x="5995" y="2622"/>
                  <a:pt x="5984" y="2653"/>
                  <a:pt x="5929" y="2653"/>
                </a:cubicBezTo>
                <a:cubicBezTo>
                  <a:pt x="5909" y="2653"/>
                  <a:pt x="5883" y="2648"/>
                  <a:pt x="5854" y="2639"/>
                </a:cubicBezTo>
                <a:cubicBezTo>
                  <a:pt x="5826" y="2631"/>
                  <a:pt x="5809" y="2621"/>
                  <a:pt x="5804" y="2610"/>
                </a:cubicBezTo>
                <a:cubicBezTo>
                  <a:pt x="5796" y="2595"/>
                  <a:pt x="5805" y="2574"/>
                  <a:pt x="5815" y="2547"/>
                </a:cubicBezTo>
                <a:cubicBezTo>
                  <a:pt x="5817" y="2542"/>
                  <a:pt x="5817" y="2542"/>
                  <a:pt x="5817" y="2542"/>
                </a:cubicBezTo>
                <a:cubicBezTo>
                  <a:pt x="5824" y="2524"/>
                  <a:pt x="5846" y="2476"/>
                  <a:pt x="5863" y="2436"/>
                </a:cubicBezTo>
                <a:cubicBezTo>
                  <a:pt x="5876" y="2407"/>
                  <a:pt x="5888" y="2382"/>
                  <a:pt x="5891" y="2373"/>
                </a:cubicBezTo>
                <a:cubicBezTo>
                  <a:pt x="5895" y="2365"/>
                  <a:pt x="5903" y="2363"/>
                  <a:pt x="5908" y="2363"/>
                </a:cubicBezTo>
                <a:close/>
                <a:moveTo>
                  <a:pt x="6174" y="2027"/>
                </a:moveTo>
                <a:cubicBezTo>
                  <a:pt x="6176" y="2028"/>
                  <a:pt x="6176" y="2028"/>
                  <a:pt x="6176" y="2028"/>
                </a:cubicBezTo>
                <a:cubicBezTo>
                  <a:pt x="6178" y="2029"/>
                  <a:pt x="6182" y="2029"/>
                  <a:pt x="6183" y="2029"/>
                </a:cubicBezTo>
                <a:cubicBezTo>
                  <a:pt x="6183" y="2030"/>
                  <a:pt x="6184" y="2035"/>
                  <a:pt x="6176" y="2056"/>
                </a:cubicBezTo>
                <a:cubicBezTo>
                  <a:pt x="6168" y="2075"/>
                  <a:pt x="6157" y="2105"/>
                  <a:pt x="6146" y="2135"/>
                </a:cubicBezTo>
                <a:cubicBezTo>
                  <a:pt x="6134" y="2167"/>
                  <a:pt x="6123" y="2197"/>
                  <a:pt x="6119" y="2207"/>
                </a:cubicBezTo>
                <a:cubicBezTo>
                  <a:pt x="6118" y="2208"/>
                  <a:pt x="6117" y="2210"/>
                  <a:pt x="6117" y="2212"/>
                </a:cubicBezTo>
                <a:cubicBezTo>
                  <a:pt x="6109" y="2230"/>
                  <a:pt x="6094" y="2269"/>
                  <a:pt x="6026" y="2269"/>
                </a:cubicBezTo>
                <a:cubicBezTo>
                  <a:pt x="6010" y="2269"/>
                  <a:pt x="5992" y="2267"/>
                  <a:pt x="5972" y="2262"/>
                </a:cubicBezTo>
                <a:cubicBezTo>
                  <a:pt x="5954" y="2259"/>
                  <a:pt x="5941" y="2253"/>
                  <a:pt x="5933" y="2246"/>
                </a:cubicBezTo>
                <a:cubicBezTo>
                  <a:pt x="6034" y="2000"/>
                  <a:pt x="6034" y="2000"/>
                  <a:pt x="6034" y="2000"/>
                </a:cubicBezTo>
                <a:cubicBezTo>
                  <a:pt x="6086" y="2010"/>
                  <a:pt x="6163" y="2025"/>
                  <a:pt x="6174" y="2027"/>
                </a:cubicBezTo>
                <a:close/>
                <a:moveTo>
                  <a:pt x="6563" y="533"/>
                </a:moveTo>
                <a:cubicBezTo>
                  <a:pt x="6560" y="539"/>
                  <a:pt x="6555" y="542"/>
                  <a:pt x="6547" y="542"/>
                </a:cubicBezTo>
                <a:cubicBezTo>
                  <a:pt x="6543" y="542"/>
                  <a:pt x="6538" y="541"/>
                  <a:pt x="6535" y="539"/>
                </a:cubicBezTo>
                <a:cubicBezTo>
                  <a:pt x="6521" y="532"/>
                  <a:pt x="6512" y="501"/>
                  <a:pt x="6520" y="450"/>
                </a:cubicBezTo>
                <a:cubicBezTo>
                  <a:pt x="6523" y="433"/>
                  <a:pt x="6534" y="424"/>
                  <a:pt x="6543" y="424"/>
                </a:cubicBezTo>
                <a:cubicBezTo>
                  <a:pt x="6552" y="424"/>
                  <a:pt x="6560" y="432"/>
                  <a:pt x="6566" y="446"/>
                </a:cubicBezTo>
                <a:cubicBezTo>
                  <a:pt x="6579" y="481"/>
                  <a:pt x="6568" y="518"/>
                  <a:pt x="6563" y="533"/>
                </a:cubicBezTo>
                <a:close/>
                <a:moveTo>
                  <a:pt x="6845" y="3732"/>
                </a:moveTo>
                <a:cubicBezTo>
                  <a:pt x="6837" y="3729"/>
                  <a:pt x="6828" y="3726"/>
                  <a:pt x="6818" y="3726"/>
                </a:cubicBezTo>
                <a:cubicBezTo>
                  <a:pt x="6805" y="3726"/>
                  <a:pt x="6787" y="3731"/>
                  <a:pt x="6780" y="3757"/>
                </a:cubicBezTo>
                <a:cubicBezTo>
                  <a:pt x="6775" y="3772"/>
                  <a:pt x="6724" y="3898"/>
                  <a:pt x="6715" y="3916"/>
                </a:cubicBezTo>
                <a:cubicBezTo>
                  <a:pt x="6708" y="3930"/>
                  <a:pt x="6706" y="3944"/>
                  <a:pt x="6711" y="3955"/>
                </a:cubicBezTo>
                <a:cubicBezTo>
                  <a:pt x="6714" y="3961"/>
                  <a:pt x="6720" y="3970"/>
                  <a:pt x="6734" y="3974"/>
                </a:cubicBezTo>
                <a:cubicBezTo>
                  <a:pt x="6764" y="3982"/>
                  <a:pt x="6797" y="3995"/>
                  <a:pt x="6824" y="4006"/>
                </a:cubicBezTo>
                <a:cubicBezTo>
                  <a:pt x="6842" y="4013"/>
                  <a:pt x="6857" y="4019"/>
                  <a:pt x="6865" y="4021"/>
                </a:cubicBezTo>
                <a:cubicBezTo>
                  <a:pt x="6872" y="4023"/>
                  <a:pt x="6877" y="4024"/>
                  <a:pt x="6882" y="4025"/>
                </a:cubicBezTo>
                <a:cubicBezTo>
                  <a:pt x="6911" y="4025"/>
                  <a:pt x="6911" y="4025"/>
                  <a:pt x="6911" y="4025"/>
                </a:cubicBezTo>
                <a:cubicBezTo>
                  <a:pt x="6911" y="4025"/>
                  <a:pt x="6911" y="4025"/>
                  <a:pt x="6911" y="4025"/>
                </a:cubicBezTo>
                <a:cubicBezTo>
                  <a:pt x="6911" y="3994"/>
                  <a:pt x="6911" y="3994"/>
                  <a:pt x="6911" y="3994"/>
                </a:cubicBezTo>
                <a:cubicBezTo>
                  <a:pt x="6907" y="4003"/>
                  <a:pt x="6903" y="4003"/>
                  <a:pt x="6898" y="4003"/>
                </a:cubicBezTo>
                <a:cubicBezTo>
                  <a:pt x="6898" y="4003"/>
                  <a:pt x="6898" y="4003"/>
                  <a:pt x="6898" y="4003"/>
                </a:cubicBezTo>
                <a:cubicBezTo>
                  <a:pt x="6892" y="4003"/>
                  <a:pt x="6881" y="4001"/>
                  <a:pt x="6871" y="3998"/>
                </a:cubicBezTo>
                <a:cubicBezTo>
                  <a:pt x="6864" y="3997"/>
                  <a:pt x="6850" y="3991"/>
                  <a:pt x="6832" y="3984"/>
                </a:cubicBezTo>
                <a:cubicBezTo>
                  <a:pt x="6805" y="3973"/>
                  <a:pt x="6771" y="3960"/>
                  <a:pt x="6741" y="3951"/>
                </a:cubicBezTo>
                <a:cubicBezTo>
                  <a:pt x="6734" y="3949"/>
                  <a:pt x="6733" y="3946"/>
                  <a:pt x="6733" y="3945"/>
                </a:cubicBezTo>
                <a:cubicBezTo>
                  <a:pt x="6731" y="3941"/>
                  <a:pt x="6732" y="3934"/>
                  <a:pt x="6736" y="3926"/>
                </a:cubicBezTo>
                <a:cubicBezTo>
                  <a:pt x="6746" y="3907"/>
                  <a:pt x="6798" y="3780"/>
                  <a:pt x="6802" y="3764"/>
                </a:cubicBezTo>
                <a:cubicBezTo>
                  <a:pt x="6806" y="3751"/>
                  <a:pt x="6813" y="3750"/>
                  <a:pt x="6818" y="3750"/>
                </a:cubicBezTo>
                <a:cubicBezTo>
                  <a:pt x="6824" y="3750"/>
                  <a:pt x="6831" y="3752"/>
                  <a:pt x="6838" y="3754"/>
                </a:cubicBezTo>
                <a:cubicBezTo>
                  <a:pt x="6844" y="3756"/>
                  <a:pt x="6859" y="3761"/>
                  <a:pt x="6876" y="3766"/>
                </a:cubicBezTo>
                <a:cubicBezTo>
                  <a:pt x="6887" y="3769"/>
                  <a:pt x="6899" y="3773"/>
                  <a:pt x="6911" y="3777"/>
                </a:cubicBezTo>
                <a:cubicBezTo>
                  <a:pt x="6911" y="3752"/>
                  <a:pt x="6911" y="3752"/>
                  <a:pt x="6911" y="3752"/>
                </a:cubicBezTo>
                <a:cubicBezTo>
                  <a:pt x="6901" y="3749"/>
                  <a:pt x="6892" y="3746"/>
                  <a:pt x="6883" y="3743"/>
                </a:cubicBezTo>
                <a:cubicBezTo>
                  <a:pt x="6866" y="3738"/>
                  <a:pt x="6851" y="3734"/>
                  <a:pt x="6845" y="3732"/>
                </a:cubicBezTo>
                <a:close/>
                <a:moveTo>
                  <a:pt x="5972" y="583"/>
                </a:moveTo>
                <a:cubicBezTo>
                  <a:pt x="2387" y="0"/>
                  <a:pt x="2387" y="0"/>
                  <a:pt x="2387" y="0"/>
                </a:cubicBezTo>
                <a:cubicBezTo>
                  <a:pt x="2182" y="0"/>
                  <a:pt x="2182" y="0"/>
                  <a:pt x="2182" y="0"/>
                </a:cubicBezTo>
                <a:cubicBezTo>
                  <a:pt x="951" y="2853"/>
                  <a:pt x="951" y="2853"/>
                  <a:pt x="951" y="2853"/>
                </a:cubicBezTo>
                <a:cubicBezTo>
                  <a:pt x="3221" y="4025"/>
                  <a:pt x="3221" y="4025"/>
                  <a:pt x="3221" y="4025"/>
                </a:cubicBezTo>
                <a:cubicBezTo>
                  <a:pt x="3286" y="4025"/>
                  <a:pt x="3286" y="4025"/>
                  <a:pt x="3286" y="4025"/>
                </a:cubicBezTo>
                <a:cubicBezTo>
                  <a:pt x="990" y="2839"/>
                  <a:pt x="990" y="2839"/>
                  <a:pt x="990" y="2839"/>
                </a:cubicBezTo>
                <a:cubicBezTo>
                  <a:pt x="2214" y="2"/>
                  <a:pt x="2214" y="2"/>
                  <a:pt x="2214" y="2"/>
                </a:cubicBezTo>
                <a:cubicBezTo>
                  <a:pt x="5930" y="606"/>
                  <a:pt x="5930" y="606"/>
                  <a:pt x="5930" y="606"/>
                </a:cubicBezTo>
                <a:cubicBezTo>
                  <a:pt x="4511" y="4025"/>
                  <a:pt x="4511" y="4025"/>
                  <a:pt x="4511" y="4025"/>
                </a:cubicBezTo>
                <a:cubicBezTo>
                  <a:pt x="4543" y="4025"/>
                  <a:pt x="4543" y="4025"/>
                  <a:pt x="4543" y="4025"/>
                </a:cubicBezTo>
                <a:cubicBezTo>
                  <a:pt x="5965" y="600"/>
                  <a:pt x="5965" y="600"/>
                  <a:pt x="5965" y="600"/>
                </a:cubicBezTo>
                <a:lnTo>
                  <a:pt x="5972" y="583"/>
                </a:lnTo>
                <a:close/>
                <a:moveTo>
                  <a:pt x="628" y="3235"/>
                </a:moveTo>
                <a:cubicBezTo>
                  <a:pt x="613" y="3227"/>
                  <a:pt x="603" y="3211"/>
                  <a:pt x="615" y="3179"/>
                </a:cubicBezTo>
                <a:cubicBezTo>
                  <a:pt x="627" y="3147"/>
                  <a:pt x="642" y="3120"/>
                  <a:pt x="642" y="3120"/>
                </a:cubicBezTo>
                <a:cubicBezTo>
                  <a:pt x="642" y="3120"/>
                  <a:pt x="1053" y="2143"/>
                  <a:pt x="1410" y="1303"/>
                </a:cubicBezTo>
                <a:cubicBezTo>
                  <a:pt x="1677" y="673"/>
                  <a:pt x="1888" y="198"/>
                  <a:pt x="1976" y="0"/>
                </a:cubicBezTo>
                <a:cubicBezTo>
                  <a:pt x="1924" y="0"/>
                  <a:pt x="1924" y="0"/>
                  <a:pt x="1924" y="0"/>
                </a:cubicBezTo>
                <a:cubicBezTo>
                  <a:pt x="1867" y="129"/>
                  <a:pt x="1766" y="356"/>
                  <a:pt x="1637" y="653"/>
                </a:cubicBezTo>
                <a:cubicBezTo>
                  <a:pt x="1638" y="651"/>
                  <a:pt x="1639" y="649"/>
                  <a:pt x="1640" y="647"/>
                </a:cubicBezTo>
                <a:cubicBezTo>
                  <a:pt x="0" y="1430"/>
                  <a:pt x="0" y="1430"/>
                  <a:pt x="0" y="1430"/>
                </a:cubicBezTo>
                <a:cubicBezTo>
                  <a:pt x="0" y="1445"/>
                  <a:pt x="0" y="1445"/>
                  <a:pt x="0" y="1445"/>
                </a:cubicBezTo>
                <a:cubicBezTo>
                  <a:pt x="1631" y="666"/>
                  <a:pt x="1631" y="666"/>
                  <a:pt x="1631" y="666"/>
                </a:cubicBezTo>
                <a:cubicBezTo>
                  <a:pt x="1632" y="665"/>
                  <a:pt x="1633" y="663"/>
                  <a:pt x="1633" y="662"/>
                </a:cubicBezTo>
                <a:cubicBezTo>
                  <a:pt x="1620" y="692"/>
                  <a:pt x="1607" y="723"/>
                  <a:pt x="1593" y="754"/>
                </a:cubicBezTo>
                <a:cubicBezTo>
                  <a:pt x="41" y="1495"/>
                  <a:pt x="41" y="1495"/>
                  <a:pt x="41" y="1495"/>
                </a:cubicBezTo>
                <a:cubicBezTo>
                  <a:pt x="38" y="1496"/>
                  <a:pt x="38" y="1496"/>
                  <a:pt x="38" y="1496"/>
                </a:cubicBezTo>
                <a:cubicBezTo>
                  <a:pt x="0" y="1604"/>
                  <a:pt x="0" y="1604"/>
                  <a:pt x="0" y="1604"/>
                </a:cubicBezTo>
                <a:cubicBezTo>
                  <a:pt x="0" y="1645"/>
                  <a:pt x="0" y="1645"/>
                  <a:pt x="0" y="1645"/>
                </a:cubicBezTo>
                <a:cubicBezTo>
                  <a:pt x="49" y="1506"/>
                  <a:pt x="49" y="1506"/>
                  <a:pt x="49" y="1506"/>
                </a:cubicBezTo>
                <a:cubicBezTo>
                  <a:pt x="1585" y="773"/>
                  <a:pt x="1585" y="773"/>
                  <a:pt x="1585" y="773"/>
                </a:cubicBezTo>
                <a:cubicBezTo>
                  <a:pt x="1586" y="771"/>
                  <a:pt x="1587" y="769"/>
                  <a:pt x="1588" y="767"/>
                </a:cubicBezTo>
                <a:cubicBezTo>
                  <a:pt x="1562" y="827"/>
                  <a:pt x="1534" y="890"/>
                  <a:pt x="1506" y="956"/>
                </a:cubicBezTo>
                <a:cubicBezTo>
                  <a:pt x="1507" y="955"/>
                  <a:pt x="1507" y="955"/>
                  <a:pt x="1507" y="954"/>
                </a:cubicBezTo>
                <a:cubicBezTo>
                  <a:pt x="111" y="1620"/>
                  <a:pt x="111" y="1620"/>
                  <a:pt x="111" y="1620"/>
                </a:cubicBezTo>
                <a:cubicBezTo>
                  <a:pt x="109" y="1621"/>
                  <a:pt x="109" y="1621"/>
                  <a:pt x="109" y="1621"/>
                </a:cubicBezTo>
                <a:cubicBezTo>
                  <a:pt x="0" y="1928"/>
                  <a:pt x="0" y="1928"/>
                  <a:pt x="0" y="1928"/>
                </a:cubicBezTo>
                <a:cubicBezTo>
                  <a:pt x="0" y="1969"/>
                  <a:pt x="0" y="1969"/>
                  <a:pt x="0" y="1969"/>
                </a:cubicBezTo>
                <a:cubicBezTo>
                  <a:pt x="120" y="1631"/>
                  <a:pt x="120" y="1631"/>
                  <a:pt x="120" y="1631"/>
                </a:cubicBezTo>
                <a:cubicBezTo>
                  <a:pt x="1499" y="973"/>
                  <a:pt x="1499" y="973"/>
                  <a:pt x="1499" y="973"/>
                </a:cubicBezTo>
                <a:cubicBezTo>
                  <a:pt x="1487" y="1001"/>
                  <a:pt x="1474" y="1031"/>
                  <a:pt x="1462" y="1060"/>
                </a:cubicBezTo>
                <a:cubicBezTo>
                  <a:pt x="1462" y="1059"/>
                  <a:pt x="1463" y="1057"/>
                  <a:pt x="1464" y="1055"/>
                </a:cubicBezTo>
                <a:cubicBezTo>
                  <a:pt x="151" y="1682"/>
                  <a:pt x="151" y="1682"/>
                  <a:pt x="151" y="1682"/>
                </a:cubicBezTo>
                <a:cubicBezTo>
                  <a:pt x="148" y="1683"/>
                  <a:pt x="148" y="1683"/>
                  <a:pt x="148" y="1683"/>
                </a:cubicBezTo>
                <a:cubicBezTo>
                  <a:pt x="0" y="2102"/>
                  <a:pt x="0" y="2102"/>
                  <a:pt x="0" y="2102"/>
                </a:cubicBezTo>
                <a:cubicBezTo>
                  <a:pt x="0" y="2143"/>
                  <a:pt x="0" y="2143"/>
                  <a:pt x="0" y="2143"/>
                </a:cubicBezTo>
                <a:cubicBezTo>
                  <a:pt x="159" y="1693"/>
                  <a:pt x="159" y="1693"/>
                  <a:pt x="159" y="1693"/>
                </a:cubicBezTo>
                <a:cubicBezTo>
                  <a:pt x="1456" y="1074"/>
                  <a:pt x="1456" y="1074"/>
                  <a:pt x="1456" y="1074"/>
                </a:cubicBezTo>
                <a:cubicBezTo>
                  <a:pt x="1457" y="1072"/>
                  <a:pt x="1458" y="1069"/>
                  <a:pt x="1459" y="1066"/>
                </a:cubicBezTo>
                <a:cubicBezTo>
                  <a:pt x="1429" y="1137"/>
                  <a:pt x="1398" y="1209"/>
                  <a:pt x="1366" y="1284"/>
                </a:cubicBezTo>
                <a:cubicBezTo>
                  <a:pt x="1341" y="1342"/>
                  <a:pt x="1317" y="1400"/>
                  <a:pt x="1292" y="1459"/>
                </a:cubicBezTo>
                <a:cubicBezTo>
                  <a:pt x="164" y="1997"/>
                  <a:pt x="164" y="1997"/>
                  <a:pt x="164" y="1997"/>
                </a:cubicBezTo>
                <a:cubicBezTo>
                  <a:pt x="161" y="1998"/>
                  <a:pt x="161" y="1998"/>
                  <a:pt x="161" y="1998"/>
                </a:cubicBezTo>
                <a:cubicBezTo>
                  <a:pt x="0" y="2454"/>
                  <a:pt x="0" y="2454"/>
                  <a:pt x="0" y="2454"/>
                </a:cubicBezTo>
                <a:cubicBezTo>
                  <a:pt x="0" y="2483"/>
                  <a:pt x="0" y="2483"/>
                  <a:pt x="0" y="2483"/>
                </a:cubicBezTo>
                <a:cubicBezTo>
                  <a:pt x="3" y="2482"/>
                  <a:pt x="3" y="2482"/>
                  <a:pt x="3" y="2482"/>
                </a:cubicBezTo>
                <a:cubicBezTo>
                  <a:pt x="5" y="2481"/>
                  <a:pt x="5" y="2481"/>
                  <a:pt x="5" y="2481"/>
                </a:cubicBezTo>
                <a:cubicBezTo>
                  <a:pt x="172" y="2008"/>
                  <a:pt x="172" y="2008"/>
                  <a:pt x="172" y="2008"/>
                </a:cubicBezTo>
                <a:cubicBezTo>
                  <a:pt x="1284" y="1478"/>
                  <a:pt x="1284" y="1478"/>
                  <a:pt x="1284" y="1478"/>
                </a:cubicBezTo>
                <a:cubicBezTo>
                  <a:pt x="1200" y="1675"/>
                  <a:pt x="1115" y="1875"/>
                  <a:pt x="1035" y="2065"/>
                </a:cubicBezTo>
                <a:cubicBezTo>
                  <a:pt x="0" y="2559"/>
                  <a:pt x="0" y="2559"/>
                  <a:pt x="0" y="2559"/>
                </a:cubicBezTo>
                <a:cubicBezTo>
                  <a:pt x="0" y="2574"/>
                  <a:pt x="0" y="2574"/>
                  <a:pt x="0" y="2574"/>
                </a:cubicBezTo>
                <a:cubicBezTo>
                  <a:pt x="1027" y="2084"/>
                  <a:pt x="1027" y="2084"/>
                  <a:pt x="1027" y="2084"/>
                </a:cubicBezTo>
                <a:cubicBezTo>
                  <a:pt x="951" y="2264"/>
                  <a:pt x="879" y="2434"/>
                  <a:pt x="817" y="2581"/>
                </a:cubicBezTo>
                <a:cubicBezTo>
                  <a:pt x="0" y="2972"/>
                  <a:pt x="0" y="2972"/>
                  <a:pt x="0" y="2972"/>
                </a:cubicBezTo>
                <a:cubicBezTo>
                  <a:pt x="0" y="2987"/>
                  <a:pt x="0" y="2987"/>
                  <a:pt x="0" y="2987"/>
                </a:cubicBezTo>
                <a:cubicBezTo>
                  <a:pt x="809" y="2600"/>
                  <a:pt x="809" y="2600"/>
                  <a:pt x="809" y="2600"/>
                </a:cubicBezTo>
                <a:cubicBezTo>
                  <a:pt x="792" y="2641"/>
                  <a:pt x="776" y="2680"/>
                  <a:pt x="760" y="2716"/>
                </a:cubicBezTo>
                <a:cubicBezTo>
                  <a:pt x="763" y="2711"/>
                  <a:pt x="765" y="2705"/>
                  <a:pt x="767" y="2699"/>
                </a:cubicBezTo>
                <a:cubicBezTo>
                  <a:pt x="0" y="3065"/>
                  <a:pt x="0" y="3065"/>
                  <a:pt x="0" y="3065"/>
                </a:cubicBezTo>
                <a:cubicBezTo>
                  <a:pt x="0" y="3080"/>
                  <a:pt x="0" y="3080"/>
                  <a:pt x="0" y="3080"/>
                </a:cubicBezTo>
                <a:cubicBezTo>
                  <a:pt x="760" y="2718"/>
                  <a:pt x="760" y="2718"/>
                  <a:pt x="760" y="2718"/>
                </a:cubicBezTo>
                <a:cubicBezTo>
                  <a:pt x="668" y="2935"/>
                  <a:pt x="606" y="3081"/>
                  <a:pt x="599" y="3099"/>
                </a:cubicBezTo>
                <a:cubicBezTo>
                  <a:pt x="595" y="3107"/>
                  <a:pt x="582" y="3133"/>
                  <a:pt x="571" y="3162"/>
                </a:cubicBezTo>
                <a:cubicBezTo>
                  <a:pt x="569" y="3165"/>
                  <a:pt x="569" y="3168"/>
                  <a:pt x="568" y="3170"/>
                </a:cubicBezTo>
                <a:cubicBezTo>
                  <a:pt x="0" y="3441"/>
                  <a:pt x="0" y="3441"/>
                  <a:pt x="0" y="3441"/>
                </a:cubicBezTo>
                <a:cubicBezTo>
                  <a:pt x="0" y="3456"/>
                  <a:pt x="0" y="3456"/>
                  <a:pt x="0" y="3456"/>
                </a:cubicBezTo>
                <a:cubicBezTo>
                  <a:pt x="564" y="3187"/>
                  <a:pt x="564" y="3187"/>
                  <a:pt x="564" y="3187"/>
                </a:cubicBezTo>
                <a:cubicBezTo>
                  <a:pt x="560" y="3208"/>
                  <a:pt x="563" y="3226"/>
                  <a:pt x="570" y="3240"/>
                </a:cubicBezTo>
                <a:cubicBezTo>
                  <a:pt x="25" y="3501"/>
                  <a:pt x="25" y="3501"/>
                  <a:pt x="25" y="3501"/>
                </a:cubicBezTo>
                <a:cubicBezTo>
                  <a:pt x="0" y="3492"/>
                  <a:pt x="0" y="3492"/>
                  <a:pt x="0" y="3492"/>
                </a:cubicBezTo>
                <a:cubicBezTo>
                  <a:pt x="0" y="3506"/>
                  <a:pt x="0" y="3506"/>
                  <a:pt x="0" y="3506"/>
                </a:cubicBezTo>
                <a:cubicBezTo>
                  <a:pt x="26" y="3515"/>
                  <a:pt x="26" y="3515"/>
                  <a:pt x="26" y="3515"/>
                </a:cubicBezTo>
                <a:cubicBezTo>
                  <a:pt x="577" y="3252"/>
                  <a:pt x="577" y="3252"/>
                  <a:pt x="577" y="3252"/>
                </a:cubicBezTo>
                <a:cubicBezTo>
                  <a:pt x="585" y="3263"/>
                  <a:pt x="595" y="3271"/>
                  <a:pt x="605" y="3277"/>
                </a:cubicBezTo>
                <a:cubicBezTo>
                  <a:pt x="611" y="3280"/>
                  <a:pt x="627" y="3290"/>
                  <a:pt x="641" y="3298"/>
                </a:cubicBezTo>
                <a:cubicBezTo>
                  <a:pt x="637" y="3296"/>
                  <a:pt x="632" y="3293"/>
                  <a:pt x="628" y="3291"/>
                </a:cubicBezTo>
                <a:cubicBezTo>
                  <a:pt x="61" y="3561"/>
                  <a:pt x="61" y="3561"/>
                  <a:pt x="61" y="3561"/>
                </a:cubicBezTo>
                <a:cubicBezTo>
                  <a:pt x="0" y="3537"/>
                  <a:pt x="0" y="3537"/>
                  <a:pt x="0" y="3537"/>
                </a:cubicBezTo>
                <a:cubicBezTo>
                  <a:pt x="0" y="3551"/>
                  <a:pt x="0" y="3551"/>
                  <a:pt x="0" y="3551"/>
                </a:cubicBezTo>
                <a:cubicBezTo>
                  <a:pt x="62" y="3576"/>
                  <a:pt x="62" y="3576"/>
                  <a:pt x="62" y="3576"/>
                </a:cubicBezTo>
                <a:cubicBezTo>
                  <a:pt x="642" y="3299"/>
                  <a:pt x="642" y="3299"/>
                  <a:pt x="642" y="3299"/>
                </a:cubicBezTo>
                <a:cubicBezTo>
                  <a:pt x="647" y="3302"/>
                  <a:pt x="652" y="3306"/>
                  <a:pt x="656" y="3308"/>
                </a:cubicBezTo>
                <a:cubicBezTo>
                  <a:pt x="657" y="3309"/>
                  <a:pt x="657" y="3309"/>
                  <a:pt x="657" y="3309"/>
                </a:cubicBezTo>
                <a:cubicBezTo>
                  <a:pt x="658" y="3309"/>
                  <a:pt x="658" y="3309"/>
                  <a:pt x="658" y="3309"/>
                </a:cubicBezTo>
                <a:cubicBezTo>
                  <a:pt x="660" y="3310"/>
                  <a:pt x="674" y="3318"/>
                  <a:pt x="698" y="3332"/>
                </a:cubicBezTo>
                <a:cubicBezTo>
                  <a:pt x="697" y="3332"/>
                  <a:pt x="695" y="3331"/>
                  <a:pt x="694" y="3330"/>
                </a:cubicBezTo>
                <a:cubicBezTo>
                  <a:pt x="99" y="3615"/>
                  <a:pt x="99" y="3615"/>
                  <a:pt x="99" y="3615"/>
                </a:cubicBezTo>
                <a:cubicBezTo>
                  <a:pt x="0" y="3578"/>
                  <a:pt x="0" y="3578"/>
                  <a:pt x="0" y="3578"/>
                </a:cubicBezTo>
                <a:cubicBezTo>
                  <a:pt x="0" y="3593"/>
                  <a:pt x="0" y="3593"/>
                  <a:pt x="0" y="3593"/>
                </a:cubicBezTo>
                <a:cubicBezTo>
                  <a:pt x="99" y="3630"/>
                  <a:pt x="99" y="3630"/>
                  <a:pt x="99" y="3630"/>
                </a:cubicBezTo>
                <a:cubicBezTo>
                  <a:pt x="708" y="3339"/>
                  <a:pt x="708" y="3339"/>
                  <a:pt x="708" y="3339"/>
                </a:cubicBezTo>
                <a:cubicBezTo>
                  <a:pt x="751" y="3363"/>
                  <a:pt x="820" y="3403"/>
                  <a:pt x="909" y="3455"/>
                </a:cubicBezTo>
                <a:cubicBezTo>
                  <a:pt x="207" y="3790"/>
                  <a:pt x="207" y="3790"/>
                  <a:pt x="207" y="3790"/>
                </a:cubicBezTo>
                <a:cubicBezTo>
                  <a:pt x="0" y="3709"/>
                  <a:pt x="0" y="3709"/>
                  <a:pt x="0" y="3709"/>
                </a:cubicBezTo>
                <a:cubicBezTo>
                  <a:pt x="0" y="3723"/>
                  <a:pt x="0" y="3723"/>
                  <a:pt x="0" y="3723"/>
                </a:cubicBezTo>
                <a:cubicBezTo>
                  <a:pt x="208" y="3804"/>
                  <a:pt x="208" y="3804"/>
                  <a:pt x="208" y="3804"/>
                </a:cubicBezTo>
                <a:cubicBezTo>
                  <a:pt x="923" y="3463"/>
                  <a:pt x="923" y="3463"/>
                  <a:pt x="923" y="3463"/>
                </a:cubicBezTo>
                <a:cubicBezTo>
                  <a:pt x="920" y="3461"/>
                  <a:pt x="916" y="3459"/>
                  <a:pt x="913" y="3457"/>
                </a:cubicBezTo>
                <a:cubicBezTo>
                  <a:pt x="1046" y="3535"/>
                  <a:pt x="1225" y="3639"/>
                  <a:pt x="1431" y="3759"/>
                </a:cubicBezTo>
                <a:cubicBezTo>
                  <a:pt x="873" y="4025"/>
                  <a:pt x="873" y="4025"/>
                  <a:pt x="873" y="4025"/>
                </a:cubicBezTo>
                <a:cubicBezTo>
                  <a:pt x="904" y="4025"/>
                  <a:pt x="904" y="4025"/>
                  <a:pt x="904" y="4025"/>
                </a:cubicBezTo>
                <a:cubicBezTo>
                  <a:pt x="1445" y="3767"/>
                  <a:pt x="1445" y="3767"/>
                  <a:pt x="1445" y="3767"/>
                </a:cubicBezTo>
                <a:cubicBezTo>
                  <a:pt x="1441" y="3765"/>
                  <a:pt x="1437" y="3763"/>
                  <a:pt x="1434" y="3761"/>
                </a:cubicBezTo>
                <a:cubicBezTo>
                  <a:pt x="1473" y="3784"/>
                  <a:pt x="1514" y="3807"/>
                  <a:pt x="1556" y="3831"/>
                </a:cubicBezTo>
                <a:cubicBezTo>
                  <a:pt x="1552" y="3829"/>
                  <a:pt x="1548" y="3827"/>
                  <a:pt x="1544" y="3825"/>
                </a:cubicBezTo>
                <a:cubicBezTo>
                  <a:pt x="1123" y="4025"/>
                  <a:pt x="1123" y="4025"/>
                  <a:pt x="1123" y="4025"/>
                </a:cubicBezTo>
                <a:cubicBezTo>
                  <a:pt x="1155" y="4025"/>
                  <a:pt x="1155" y="4025"/>
                  <a:pt x="1155" y="4025"/>
                </a:cubicBezTo>
                <a:cubicBezTo>
                  <a:pt x="1558" y="3833"/>
                  <a:pt x="1558" y="3833"/>
                  <a:pt x="1558" y="3833"/>
                </a:cubicBezTo>
                <a:cubicBezTo>
                  <a:pt x="1567" y="3838"/>
                  <a:pt x="1577" y="3844"/>
                  <a:pt x="1586" y="3849"/>
                </a:cubicBezTo>
                <a:cubicBezTo>
                  <a:pt x="1218" y="4025"/>
                  <a:pt x="1218" y="4025"/>
                  <a:pt x="1218" y="4025"/>
                </a:cubicBezTo>
                <a:cubicBezTo>
                  <a:pt x="1249" y="4025"/>
                  <a:pt x="1249" y="4025"/>
                  <a:pt x="1249" y="4025"/>
                </a:cubicBezTo>
                <a:cubicBezTo>
                  <a:pt x="1600" y="3857"/>
                  <a:pt x="1600" y="3857"/>
                  <a:pt x="1600" y="3857"/>
                </a:cubicBezTo>
                <a:cubicBezTo>
                  <a:pt x="1597" y="3855"/>
                  <a:pt x="1593" y="3853"/>
                  <a:pt x="1589" y="3851"/>
                </a:cubicBezTo>
                <a:cubicBezTo>
                  <a:pt x="1611" y="3864"/>
                  <a:pt x="1633" y="3876"/>
                  <a:pt x="1655" y="3889"/>
                </a:cubicBezTo>
                <a:cubicBezTo>
                  <a:pt x="1651" y="3887"/>
                  <a:pt x="1647" y="3884"/>
                  <a:pt x="1643" y="3882"/>
                </a:cubicBezTo>
                <a:cubicBezTo>
                  <a:pt x="1343" y="4025"/>
                  <a:pt x="1343" y="4025"/>
                  <a:pt x="1343" y="4025"/>
                </a:cubicBezTo>
                <a:cubicBezTo>
                  <a:pt x="1374" y="4025"/>
                  <a:pt x="1374" y="4025"/>
                  <a:pt x="1374" y="4025"/>
                </a:cubicBezTo>
                <a:cubicBezTo>
                  <a:pt x="1657" y="3890"/>
                  <a:pt x="1657" y="3890"/>
                  <a:pt x="1657" y="3890"/>
                </a:cubicBezTo>
                <a:cubicBezTo>
                  <a:pt x="1698" y="3915"/>
                  <a:pt x="1741" y="3939"/>
                  <a:pt x="1784" y="3964"/>
                </a:cubicBezTo>
                <a:cubicBezTo>
                  <a:pt x="1657" y="4025"/>
                  <a:pt x="1657" y="4025"/>
                  <a:pt x="1657" y="4025"/>
                </a:cubicBezTo>
                <a:cubicBezTo>
                  <a:pt x="1688" y="4025"/>
                  <a:pt x="1688" y="4025"/>
                  <a:pt x="1688" y="4025"/>
                </a:cubicBezTo>
                <a:cubicBezTo>
                  <a:pt x="1798" y="3973"/>
                  <a:pt x="1798" y="3973"/>
                  <a:pt x="1798" y="3973"/>
                </a:cubicBezTo>
                <a:cubicBezTo>
                  <a:pt x="1793" y="3970"/>
                  <a:pt x="1789" y="3967"/>
                  <a:pt x="1784" y="3965"/>
                </a:cubicBezTo>
                <a:cubicBezTo>
                  <a:pt x="1819" y="3985"/>
                  <a:pt x="1853" y="4005"/>
                  <a:pt x="1888" y="4025"/>
                </a:cubicBezTo>
                <a:cubicBezTo>
                  <a:pt x="1983" y="4025"/>
                  <a:pt x="1983" y="4025"/>
                  <a:pt x="1983" y="4025"/>
                </a:cubicBezTo>
                <a:cubicBezTo>
                  <a:pt x="1274" y="3613"/>
                  <a:pt x="682" y="3268"/>
                  <a:pt x="682" y="3268"/>
                </a:cubicBezTo>
                <a:cubicBezTo>
                  <a:pt x="682" y="3268"/>
                  <a:pt x="641" y="3242"/>
                  <a:pt x="628" y="3235"/>
                </a:cubicBezTo>
                <a:close/>
                <a:moveTo>
                  <a:pt x="6060" y="1610"/>
                </a:moveTo>
                <a:cubicBezTo>
                  <a:pt x="6066" y="1613"/>
                  <a:pt x="6072" y="1615"/>
                  <a:pt x="6078" y="1615"/>
                </a:cubicBezTo>
                <a:cubicBezTo>
                  <a:pt x="6093" y="1615"/>
                  <a:pt x="6107" y="1605"/>
                  <a:pt x="6113" y="1590"/>
                </a:cubicBezTo>
                <a:cubicBezTo>
                  <a:pt x="6139" y="1518"/>
                  <a:pt x="6139" y="1518"/>
                  <a:pt x="6139" y="1518"/>
                </a:cubicBezTo>
                <a:cubicBezTo>
                  <a:pt x="6146" y="1503"/>
                  <a:pt x="6143" y="1474"/>
                  <a:pt x="6125" y="1465"/>
                </a:cubicBezTo>
                <a:cubicBezTo>
                  <a:pt x="6121" y="1462"/>
                  <a:pt x="6116" y="1460"/>
                  <a:pt x="6110" y="1460"/>
                </a:cubicBezTo>
                <a:cubicBezTo>
                  <a:pt x="6097" y="1460"/>
                  <a:pt x="6083" y="1469"/>
                  <a:pt x="6077" y="1482"/>
                </a:cubicBezTo>
                <a:cubicBezTo>
                  <a:pt x="6049" y="1552"/>
                  <a:pt x="6049" y="1552"/>
                  <a:pt x="6049" y="1552"/>
                </a:cubicBezTo>
                <a:cubicBezTo>
                  <a:pt x="6046" y="1560"/>
                  <a:pt x="6044" y="1571"/>
                  <a:pt x="6045" y="1581"/>
                </a:cubicBezTo>
                <a:cubicBezTo>
                  <a:pt x="6045" y="1600"/>
                  <a:pt x="6054" y="1607"/>
                  <a:pt x="6060" y="1610"/>
                </a:cubicBezTo>
                <a:close/>
                <a:moveTo>
                  <a:pt x="6071" y="1561"/>
                </a:moveTo>
                <a:cubicBezTo>
                  <a:pt x="6099" y="1491"/>
                  <a:pt x="6099" y="1491"/>
                  <a:pt x="6099" y="1491"/>
                </a:cubicBezTo>
                <a:cubicBezTo>
                  <a:pt x="6101" y="1487"/>
                  <a:pt x="6106" y="1484"/>
                  <a:pt x="6111" y="1484"/>
                </a:cubicBezTo>
                <a:cubicBezTo>
                  <a:pt x="6112" y="1485"/>
                  <a:pt x="6112" y="1485"/>
                  <a:pt x="6112" y="1485"/>
                </a:cubicBezTo>
                <a:cubicBezTo>
                  <a:pt x="6114" y="1486"/>
                  <a:pt x="6114" y="1486"/>
                  <a:pt x="6114" y="1486"/>
                </a:cubicBezTo>
                <a:cubicBezTo>
                  <a:pt x="6118" y="1488"/>
                  <a:pt x="6121" y="1502"/>
                  <a:pt x="6117" y="1509"/>
                </a:cubicBezTo>
                <a:cubicBezTo>
                  <a:pt x="6091" y="1581"/>
                  <a:pt x="6091" y="1581"/>
                  <a:pt x="6091" y="1581"/>
                </a:cubicBezTo>
                <a:cubicBezTo>
                  <a:pt x="6088" y="1587"/>
                  <a:pt x="6083" y="1591"/>
                  <a:pt x="6078" y="1591"/>
                </a:cubicBezTo>
                <a:cubicBezTo>
                  <a:pt x="6076" y="1591"/>
                  <a:pt x="6073" y="1590"/>
                  <a:pt x="6070" y="1589"/>
                </a:cubicBezTo>
                <a:cubicBezTo>
                  <a:pt x="6068" y="1586"/>
                  <a:pt x="6067" y="1570"/>
                  <a:pt x="6071" y="1561"/>
                </a:cubicBezTo>
                <a:close/>
                <a:moveTo>
                  <a:pt x="6183" y="1372"/>
                </a:moveTo>
                <a:cubicBezTo>
                  <a:pt x="6199" y="1372"/>
                  <a:pt x="6214" y="1362"/>
                  <a:pt x="6220" y="1347"/>
                </a:cubicBezTo>
                <a:cubicBezTo>
                  <a:pt x="6318" y="1108"/>
                  <a:pt x="6318" y="1108"/>
                  <a:pt x="6318" y="1108"/>
                </a:cubicBezTo>
                <a:cubicBezTo>
                  <a:pt x="6318" y="1107"/>
                  <a:pt x="6318" y="1107"/>
                  <a:pt x="6318" y="1107"/>
                </a:cubicBezTo>
                <a:cubicBezTo>
                  <a:pt x="6329" y="1081"/>
                  <a:pt x="6329" y="1081"/>
                  <a:pt x="6329" y="1081"/>
                </a:cubicBezTo>
                <a:cubicBezTo>
                  <a:pt x="6329" y="1081"/>
                  <a:pt x="6329" y="1080"/>
                  <a:pt x="6329" y="1080"/>
                </a:cubicBezTo>
                <a:cubicBezTo>
                  <a:pt x="6331" y="1078"/>
                  <a:pt x="6331" y="1075"/>
                  <a:pt x="6332" y="1073"/>
                </a:cubicBezTo>
                <a:cubicBezTo>
                  <a:pt x="6441" y="807"/>
                  <a:pt x="6441" y="807"/>
                  <a:pt x="6441" y="807"/>
                </a:cubicBezTo>
                <a:cubicBezTo>
                  <a:pt x="6445" y="797"/>
                  <a:pt x="6446" y="785"/>
                  <a:pt x="6443" y="775"/>
                </a:cubicBezTo>
                <a:cubicBezTo>
                  <a:pt x="6440" y="762"/>
                  <a:pt x="6433" y="753"/>
                  <a:pt x="6423" y="749"/>
                </a:cubicBezTo>
                <a:cubicBezTo>
                  <a:pt x="6417" y="744"/>
                  <a:pt x="6409" y="741"/>
                  <a:pt x="6401" y="741"/>
                </a:cubicBezTo>
                <a:cubicBezTo>
                  <a:pt x="6389" y="741"/>
                  <a:pt x="6378" y="748"/>
                  <a:pt x="6373" y="760"/>
                </a:cubicBezTo>
                <a:cubicBezTo>
                  <a:pt x="6152" y="1302"/>
                  <a:pt x="6152" y="1302"/>
                  <a:pt x="6152" y="1302"/>
                </a:cubicBezTo>
                <a:cubicBezTo>
                  <a:pt x="6145" y="1320"/>
                  <a:pt x="6144" y="1359"/>
                  <a:pt x="6167" y="1369"/>
                </a:cubicBezTo>
                <a:cubicBezTo>
                  <a:pt x="6172" y="1371"/>
                  <a:pt x="6177" y="1372"/>
                  <a:pt x="6183" y="1372"/>
                </a:cubicBezTo>
                <a:close/>
                <a:moveTo>
                  <a:pt x="6395" y="769"/>
                </a:moveTo>
                <a:cubicBezTo>
                  <a:pt x="6397" y="766"/>
                  <a:pt x="6399" y="765"/>
                  <a:pt x="6401" y="765"/>
                </a:cubicBezTo>
                <a:cubicBezTo>
                  <a:pt x="6404" y="765"/>
                  <a:pt x="6407" y="767"/>
                  <a:pt x="6410" y="769"/>
                </a:cubicBezTo>
                <a:cubicBezTo>
                  <a:pt x="6413" y="770"/>
                  <a:pt x="6413" y="770"/>
                  <a:pt x="6413" y="770"/>
                </a:cubicBezTo>
                <a:cubicBezTo>
                  <a:pt x="6417" y="772"/>
                  <a:pt x="6419" y="778"/>
                  <a:pt x="6420" y="780"/>
                </a:cubicBezTo>
                <a:cubicBezTo>
                  <a:pt x="6421" y="786"/>
                  <a:pt x="6421" y="793"/>
                  <a:pt x="6419" y="798"/>
                </a:cubicBezTo>
                <a:cubicBezTo>
                  <a:pt x="6320" y="1041"/>
                  <a:pt x="6320" y="1041"/>
                  <a:pt x="6320" y="1041"/>
                </a:cubicBezTo>
                <a:cubicBezTo>
                  <a:pt x="6311" y="1034"/>
                  <a:pt x="6300" y="1030"/>
                  <a:pt x="6290" y="1028"/>
                </a:cubicBezTo>
                <a:lnTo>
                  <a:pt x="6395" y="769"/>
                </a:lnTo>
                <a:close/>
                <a:moveTo>
                  <a:pt x="6280" y="1052"/>
                </a:moveTo>
                <a:cubicBezTo>
                  <a:pt x="6286" y="1051"/>
                  <a:pt x="6297" y="1053"/>
                  <a:pt x="6305" y="1060"/>
                </a:cubicBezTo>
                <a:cubicBezTo>
                  <a:pt x="6309" y="1063"/>
                  <a:pt x="6309" y="1065"/>
                  <a:pt x="6309" y="1066"/>
                </a:cubicBezTo>
                <a:cubicBezTo>
                  <a:pt x="6308" y="1070"/>
                  <a:pt x="6308" y="1070"/>
                  <a:pt x="6308" y="1070"/>
                </a:cubicBezTo>
                <a:cubicBezTo>
                  <a:pt x="6308" y="1070"/>
                  <a:pt x="6307" y="1070"/>
                  <a:pt x="6307" y="1070"/>
                </a:cubicBezTo>
                <a:cubicBezTo>
                  <a:pt x="6303" y="1065"/>
                  <a:pt x="6296" y="1061"/>
                  <a:pt x="6287" y="1058"/>
                </a:cubicBezTo>
                <a:cubicBezTo>
                  <a:pt x="6284" y="1057"/>
                  <a:pt x="6281" y="1056"/>
                  <a:pt x="6278" y="1056"/>
                </a:cubicBezTo>
                <a:lnTo>
                  <a:pt x="6280" y="1052"/>
                </a:lnTo>
                <a:close/>
                <a:moveTo>
                  <a:pt x="6174" y="1311"/>
                </a:moveTo>
                <a:cubicBezTo>
                  <a:pt x="6269" y="1079"/>
                  <a:pt x="6269" y="1079"/>
                  <a:pt x="6269" y="1079"/>
                </a:cubicBezTo>
                <a:cubicBezTo>
                  <a:pt x="6272" y="1079"/>
                  <a:pt x="6275" y="1079"/>
                  <a:pt x="6280" y="1081"/>
                </a:cubicBezTo>
                <a:cubicBezTo>
                  <a:pt x="6294" y="1085"/>
                  <a:pt x="6295" y="1096"/>
                  <a:pt x="6295" y="1102"/>
                </a:cubicBezTo>
                <a:cubicBezTo>
                  <a:pt x="6198" y="1337"/>
                  <a:pt x="6198" y="1337"/>
                  <a:pt x="6198" y="1337"/>
                </a:cubicBezTo>
                <a:cubicBezTo>
                  <a:pt x="6196" y="1344"/>
                  <a:pt x="6189" y="1348"/>
                  <a:pt x="6182" y="1348"/>
                </a:cubicBezTo>
                <a:cubicBezTo>
                  <a:pt x="6180" y="1348"/>
                  <a:pt x="6178" y="1348"/>
                  <a:pt x="6176" y="1347"/>
                </a:cubicBezTo>
                <a:cubicBezTo>
                  <a:pt x="6171" y="1345"/>
                  <a:pt x="6169" y="1323"/>
                  <a:pt x="6174" y="1311"/>
                </a:cubicBezTo>
                <a:close/>
                <a:moveTo>
                  <a:pt x="5885" y="3496"/>
                </a:moveTo>
                <a:cubicBezTo>
                  <a:pt x="5909" y="3504"/>
                  <a:pt x="5928" y="3507"/>
                  <a:pt x="5945" y="3507"/>
                </a:cubicBezTo>
                <a:cubicBezTo>
                  <a:pt x="6000" y="3507"/>
                  <a:pt x="6015" y="3469"/>
                  <a:pt x="6027" y="3438"/>
                </a:cubicBezTo>
                <a:cubicBezTo>
                  <a:pt x="6029" y="3432"/>
                  <a:pt x="6031" y="3427"/>
                  <a:pt x="6033" y="3421"/>
                </a:cubicBezTo>
                <a:cubicBezTo>
                  <a:pt x="6057" y="3369"/>
                  <a:pt x="6069" y="3335"/>
                  <a:pt x="6078" y="3307"/>
                </a:cubicBezTo>
                <a:cubicBezTo>
                  <a:pt x="6083" y="3291"/>
                  <a:pt x="6088" y="3277"/>
                  <a:pt x="6094" y="3263"/>
                </a:cubicBezTo>
                <a:cubicBezTo>
                  <a:pt x="6105" y="3237"/>
                  <a:pt x="6107" y="3222"/>
                  <a:pt x="6102" y="3211"/>
                </a:cubicBezTo>
                <a:cubicBezTo>
                  <a:pt x="6098" y="3202"/>
                  <a:pt x="6089" y="3198"/>
                  <a:pt x="6081" y="3197"/>
                </a:cubicBezTo>
                <a:cubicBezTo>
                  <a:pt x="6066" y="3192"/>
                  <a:pt x="5959" y="3162"/>
                  <a:pt x="5958" y="3162"/>
                </a:cubicBezTo>
                <a:cubicBezTo>
                  <a:pt x="5955" y="3161"/>
                  <a:pt x="5955" y="3161"/>
                  <a:pt x="5955" y="3161"/>
                </a:cubicBezTo>
                <a:cubicBezTo>
                  <a:pt x="5955" y="3161"/>
                  <a:pt x="5954" y="3161"/>
                  <a:pt x="5952" y="3161"/>
                </a:cubicBezTo>
                <a:cubicBezTo>
                  <a:pt x="5940" y="3161"/>
                  <a:pt x="5911" y="3164"/>
                  <a:pt x="5902" y="3186"/>
                </a:cubicBezTo>
                <a:cubicBezTo>
                  <a:pt x="5898" y="3195"/>
                  <a:pt x="5886" y="3227"/>
                  <a:pt x="5873" y="3263"/>
                </a:cubicBezTo>
                <a:cubicBezTo>
                  <a:pt x="5856" y="3307"/>
                  <a:pt x="5838" y="3356"/>
                  <a:pt x="5831" y="3373"/>
                </a:cubicBezTo>
                <a:cubicBezTo>
                  <a:pt x="5821" y="3397"/>
                  <a:pt x="5811" y="3424"/>
                  <a:pt x="5823" y="3450"/>
                </a:cubicBezTo>
                <a:cubicBezTo>
                  <a:pt x="5833" y="3470"/>
                  <a:pt x="5853" y="3485"/>
                  <a:pt x="5885" y="3496"/>
                </a:cubicBezTo>
                <a:close/>
                <a:moveTo>
                  <a:pt x="5853" y="3382"/>
                </a:moveTo>
                <a:cubicBezTo>
                  <a:pt x="5860" y="3365"/>
                  <a:pt x="5879" y="3315"/>
                  <a:pt x="5895" y="3271"/>
                </a:cubicBezTo>
                <a:cubicBezTo>
                  <a:pt x="5908" y="3237"/>
                  <a:pt x="5920" y="3204"/>
                  <a:pt x="5924" y="3195"/>
                </a:cubicBezTo>
                <a:cubicBezTo>
                  <a:pt x="5927" y="3187"/>
                  <a:pt x="5943" y="3185"/>
                  <a:pt x="5952" y="3185"/>
                </a:cubicBezTo>
                <a:cubicBezTo>
                  <a:pt x="5953" y="3185"/>
                  <a:pt x="5953" y="3185"/>
                  <a:pt x="5953" y="3185"/>
                </a:cubicBezTo>
                <a:cubicBezTo>
                  <a:pt x="5966" y="3189"/>
                  <a:pt x="6060" y="3215"/>
                  <a:pt x="6075" y="3219"/>
                </a:cubicBezTo>
                <a:cubicBezTo>
                  <a:pt x="6080" y="3221"/>
                  <a:pt x="6081" y="3222"/>
                  <a:pt x="6081" y="3222"/>
                </a:cubicBezTo>
                <a:cubicBezTo>
                  <a:pt x="6081" y="3222"/>
                  <a:pt x="6083" y="3228"/>
                  <a:pt x="6072" y="3254"/>
                </a:cubicBezTo>
                <a:cubicBezTo>
                  <a:pt x="6066" y="3269"/>
                  <a:pt x="6061" y="3283"/>
                  <a:pt x="6055" y="3300"/>
                </a:cubicBezTo>
                <a:cubicBezTo>
                  <a:pt x="6046" y="3327"/>
                  <a:pt x="6035" y="3360"/>
                  <a:pt x="6012" y="3412"/>
                </a:cubicBezTo>
                <a:cubicBezTo>
                  <a:pt x="6009" y="3417"/>
                  <a:pt x="6007" y="3423"/>
                  <a:pt x="6004" y="3429"/>
                </a:cubicBezTo>
                <a:cubicBezTo>
                  <a:pt x="5993" y="3458"/>
                  <a:pt x="5984" y="3483"/>
                  <a:pt x="5945" y="3483"/>
                </a:cubicBezTo>
                <a:cubicBezTo>
                  <a:pt x="5931" y="3483"/>
                  <a:pt x="5913" y="3480"/>
                  <a:pt x="5893" y="3473"/>
                </a:cubicBezTo>
                <a:cubicBezTo>
                  <a:pt x="5867" y="3465"/>
                  <a:pt x="5851" y="3454"/>
                  <a:pt x="5845" y="3440"/>
                </a:cubicBezTo>
                <a:cubicBezTo>
                  <a:pt x="5837" y="3423"/>
                  <a:pt x="5845" y="3401"/>
                  <a:pt x="5853" y="3382"/>
                </a:cubicBezTo>
                <a:close/>
                <a:moveTo>
                  <a:pt x="6756" y="1766"/>
                </a:moveTo>
                <a:cubicBezTo>
                  <a:pt x="6767" y="1738"/>
                  <a:pt x="6772" y="1724"/>
                  <a:pt x="6766" y="1713"/>
                </a:cubicBezTo>
                <a:cubicBezTo>
                  <a:pt x="6762" y="1705"/>
                  <a:pt x="6754" y="1702"/>
                  <a:pt x="6747" y="1701"/>
                </a:cubicBezTo>
                <a:cubicBezTo>
                  <a:pt x="6732" y="1697"/>
                  <a:pt x="6586" y="1678"/>
                  <a:pt x="6565" y="1675"/>
                </a:cubicBezTo>
                <a:cubicBezTo>
                  <a:pt x="6563" y="1674"/>
                  <a:pt x="6560" y="1674"/>
                  <a:pt x="6557" y="1674"/>
                </a:cubicBezTo>
                <a:cubicBezTo>
                  <a:pt x="6543" y="1674"/>
                  <a:pt x="6531" y="1682"/>
                  <a:pt x="6526" y="1696"/>
                </a:cubicBezTo>
                <a:cubicBezTo>
                  <a:pt x="6524" y="1701"/>
                  <a:pt x="6524" y="1701"/>
                  <a:pt x="6524" y="1701"/>
                </a:cubicBezTo>
                <a:cubicBezTo>
                  <a:pt x="6485" y="1798"/>
                  <a:pt x="6462" y="1857"/>
                  <a:pt x="6455" y="1876"/>
                </a:cubicBezTo>
                <a:cubicBezTo>
                  <a:pt x="6454" y="1878"/>
                  <a:pt x="6453" y="1880"/>
                  <a:pt x="6452" y="1882"/>
                </a:cubicBezTo>
                <a:cubicBezTo>
                  <a:pt x="6446" y="1897"/>
                  <a:pt x="6434" y="1924"/>
                  <a:pt x="6447" y="1949"/>
                </a:cubicBezTo>
                <a:cubicBezTo>
                  <a:pt x="6457" y="1968"/>
                  <a:pt x="6478" y="1980"/>
                  <a:pt x="6511" y="1987"/>
                </a:cubicBezTo>
                <a:cubicBezTo>
                  <a:pt x="6545" y="1994"/>
                  <a:pt x="6572" y="1997"/>
                  <a:pt x="6594" y="1997"/>
                </a:cubicBezTo>
                <a:cubicBezTo>
                  <a:pt x="6652" y="1997"/>
                  <a:pt x="6669" y="1974"/>
                  <a:pt x="6684" y="1945"/>
                </a:cubicBezTo>
                <a:cubicBezTo>
                  <a:pt x="6691" y="1931"/>
                  <a:pt x="6716" y="1867"/>
                  <a:pt x="6736" y="1816"/>
                </a:cubicBezTo>
                <a:cubicBezTo>
                  <a:pt x="6744" y="1796"/>
                  <a:pt x="6751" y="1778"/>
                  <a:pt x="6756" y="1766"/>
                </a:cubicBezTo>
                <a:close/>
                <a:moveTo>
                  <a:pt x="6714" y="1808"/>
                </a:moveTo>
                <a:cubicBezTo>
                  <a:pt x="6695" y="1856"/>
                  <a:pt x="6670" y="1921"/>
                  <a:pt x="6663" y="1934"/>
                </a:cubicBezTo>
                <a:cubicBezTo>
                  <a:pt x="6651" y="1956"/>
                  <a:pt x="6642" y="1974"/>
                  <a:pt x="6594" y="1974"/>
                </a:cubicBezTo>
                <a:cubicBezTo>
                  <a:pt x="6573" y="1974"/>
                  <a:pt x="6548" y="1970"/>
                  <a:pt x="6516" y="1964"/>
                </a:cubicBezTo>
                <a:cubicBezTo>
                  <a:pt x="6491" y="1959"/>
                  <a:pt x="6475" y="1950"/>
                  <a:pt x="6468" y="1938"/>
                </a:cubicBezTo>
                <a:cubicBezTo>
                  <a:pt x="6461" y="1923"/>
                  <a:pt x="6469" y="1904"/>
                  <a:pt x="6474" y="1891"/>
                </a:cubicBezTo>
                <a:cubicBezTo>
                  <a:pt x="6475" y="1889"/>
                  <a:pt x="6476" y="1886"/>
                  <a:pt x="6477" y="1885"/>
                </a:cubicBezTo>
                <a:cubicBezTo>
                  <a:pt x="6484" y="1865"/>
                  <a:pt x="6507" y="1806"/>
                  <a:pt x="6546" y="1710"/>
                </a:cubicBezTo>
                <a:cubicBezTo>
                  <a:pt x="6548" y="1705"/>
                  <a:pt x="6548" y="1705"/>
                  <a:pt x="6548" y="1705"/>
                </a:cubicBezTo>
                <a:cubicBezTo>
                  <a:pt x="6550" y="1698"/>
                  <a:pt x="6554" y="1698"/>
                  <a:pt x="6557" y="1698"/>
                </a:cubicBezTo>
                <a:cubicBezTo>
                  <a:pt x="6558" y="1698"/>
                  <a:pt x="6559" y="1698"/>
                  <a:pt x="6559" y="1698"/>
                </a:cubicBezTo>
                <a:cubicBezTo>
                  <a:pt x="6561" y="1698"/>
                  <a:pt x="6561" y="1698"/>
                  <a:pt x="6561" y="1698"/>
                </a:cubicBezTo>
                <a:cubicBezTo>
                  <a:pt x="6628" y="1707"/>
                  <a:pt x="6731" y="1721"/>
                  <a:pt x="6742" y="1724"/>
                </a:cubicBezTo>
                <a:cubicBezTo>
                  <a:pt x="6743" y="1724"/>
                  <a:pt x="6744" y="1724"/>
                  <a:pt x="6745" y="1725"/>
                </a:cubicBezTo>
                <a:cubicBezTo>
                  <a:pt x="6744" y="1731"/>
                  <a:pt x="6737" y="1749"/>
                  <a:pt x="6734" y="1757"/>
                </a:cubicBezTo>
                <a:cubicBezTo>
                  <a:pt x="6729" y="1769"/>
                  <a:pt x="6722" y="1787"/>
                  <a:pt x="6714" y="1808"/>
                </a:cubicBezTo>
                <a:close/>
                <a:moveTo>
                  <a:pt x="6453" y="1655"/>
                </a:moveTo>
                <a:cubicBezTo>
                  <a:pt x="6437" y="1651"/>
                  <a:pt x="6318" y="1637"/>
                  <a:pt x="6300" y="1635"/>
                </a:cubicBezTo>
                <a:cubicBezTo>
                  <a:pt x="6298" y="1635"/>
                  <a:pt x="6295" y="1634"/>
                  <a:pt x="6292" y="1634"/>
                </a:cubicBezTo>
                <a:cubicBezTo>
                  <a:pt x="6278" y="1634"/>
                  <a:pt x="6266" y="1642"/>
                  <a:pt x="6261" y="1656"/>
                </a:cubicBezTo>
                <a:cubicBezTo>
                  <a:pt x="6258" y="1664"/>
                  <a:pt x="6248" y="1687"/>
                  <a:pt x="6236" y="1715"/>
                </a:cubicBezTo>
                <a:cubicBezTo>
                  <a:pt x="6216" y="1760"/>
                  <a:pt x="6191" y="1817"/>
                  <a:pt x="6184" y="1837"/>
                </a:cubicBezTo>
                <a:cubicBezTo>
                  <a:pt x="6183" y="1839"/>
                  <a:pt x="6182" y="1841"/>
                  <a:pt x="6180" y="1844"/>
                </a:cubicBezTo>
                <a:cubicBezTo>
                  <a:pt x="6173" y="1859"/>
                  <a:pt x="6162" y="1884"/>
                  <a:pt x="6174" y="1908"/>
                </a:cubicBezTo>
                <a:cubicBezTo>
                  <a:pt x="6184" y="1928"/>
                  <a:pt x="6208" y="1941"/>
                  <a:pt x="6246" y="1947"/>
                </a:cubicBezTo>
                <a:cubicBezTo>
                  <a:pt x="6268" y="1951"/>
                  <a:pt x="6287" y="1953"/>
                  <a:pt x="6304" y="1953"/>
                </a:cubicBezTo>
                <a:cubicBezTo>
                  <a:pt x="6372" y="1953"/>
                  <a:pt x="6394" y="1923"/>
                  <a:pt x="6409" y="1894"/>
                </a:cubicBezTo>
                <a:cubicBezTo>
                  <a:pt x="6417" y="1879"/>
                  <a:pt x="6441" y="1817"/>
                  <a:pt x="6461" y="1766"/>
                </a:cubicBezTo>
                <a:cubicBezTo>
                  <a:pt x="6467" y="1751"/>
                  <a:pt x="6473" y="1736"/>
                  <a:pt x="6477" y="1727"/>
                </a:cubicBezTo>
                <a:cubicBezTo>
                  <a:pt x="6485" y="1705"/>
                  <a:pt x="6486" y="1688"/>
                  <a:pt x="6480" y="1675"/>
                </a:cubicBezTo>
                <a:cubicBezTo>
                  <a:pt x="6475" y="1665"/>
                  <a:pt x="6466" y="1658"/>
                  <a:pt x="6453" y="1655"/>
                </a:cubicBezTo>
                <a:close/>
                <a:moveTo>
                  <a:pt x="6455" y="1718"/>
                </a:moveTo>
                <a:cubicBezTo>
                  <a:pt x="6451" y="1728"/>
                  <a:pt x="6445" y="1742"/>
                  <a:pt x="6439" y="1758"/>
                </a:cubicBezTo>
                <a:cubicBezTo>
                  <a:pt x="6421" y="1802"/>
                  <a:pt x="6395" y="1869"/>
                  <a:pt x="6388" y="1883"/>
                </a:cubicBezTo>
                <a:cubicBezTo>
                  <a:pt x="6375" y="1907"/>
                  <a:pt x="6359" y="1929"/>
                  <a:pt x="6304" y="1929"/>
                </a:cubicBezTo>
                <a:cubicBezTo>
                  <a:pt x="6288" y="1929"/>
                  <a:pt x="6270" y="1928"/>
                  <a:pt x="6250" y="1924"/>
                </a:cubicBezTo>
                <a:cubicBezTo>
                  <a:pt x="6221" y="1919"/>
                  <a:pt x="6202" y="1910"/>
                  <a:pt x="6195" y="1897"/>
                </a:cubicBezTo>
                <a:cubicBezTo>
                  <a:pt x="6188" y="1884"/>
                  <a:pt x="6196" y="1866"/>
                  <a:pt x="6202" y="1854"/>
                </a:cubicBezTo>
                <a:cubicBezTo>
                  <a:pt x="6204" y="1850"/>
                  <a:pt x="6205" y="1847"/>
                  <a:pt x="6206" y="1845"/>
                </a:cubicBezTo>
                <a:cubicBezTo>
                  <a:pt x="6213" y="1826"/>
                  <a:pt x="6238" y="1769"/>
                  <a:pt x="6257" y="1724"/>
                </a:cubicBezTo>
                <a:cubicBezTo>
                  <a:pt x="6270" y="1695"/>
                  <a:pt x="6280" y="1673"/>
                  <a:pt x="6283" y="1665"/>
                </a:cubicBezTo>
                <a:cubicBezTo>
                  <a:pt x="6285" y="1659"/>
                  <a:pt x="6289" y="1658"/>
                  <a:pt x="6292" y="1658"/>
                </a:cubicBezTo>
                <a:cubicBezTo>
                  <a:pt x="6293" y="1658"/>
                  <a:pt x="6294" y="1658"/>
                  <a:pt x="6294" y="1658"/>
                </a:cubicBezTo>
                <a:cubicBezTo>
                  <a:pt x="6296" y="1659"/>
                  <a:pt x="6296" y="1659"/>
                  <a:pt x="6296" y="1659"/>
                </a:cubicBezTo>
                <a:cubicBezTo>
                  <a:pt x="6351" y="1665"/>
                  <a:pt x="6436" y="1675"/>
                  <a:pt x="6447" y="1678"/>
                </a:cubicBezTo>
                <a:cubicBezTo>
                  <a:pt x="6456" y="1681"/>
                  <a:pt x="6458" y="1684"/>
                  <a:pt x="6459" y="1686"/>
                </a:cubicBezTo>
                <a:cubicBezTo>
                  <a:pt x="6462" y="1692"/>
                  <a:pt x="6460" y="1703"/>
                  <a:pt x="6455" y="1718"/>
                </a:cubicBezTo>
                <a:close/>
                <a:moveTo>
                  <a:pt x="6837" y="1719"/>
                </a:moveTo>
                <a:cubicBezTo>
                  <a:pt x="6824" y="1719"/>
                  <a:pt x="6812" y="1727"/>
                  <a:pt x="6807" y="1742"/>
                </a:cubicBezTo>
                <a:cubicBezTo>
                  <a:pt x="6804" y="1748"/>
                  <a:pt x="6795" y="1770"/>
                  <a:pt x="6784" y="1797"/>
                </a:cubicBezTo>
                <a:cubicBezTo>
                  <a:pt x="6762" y="1847"/>
                  <a:pt x="6733" y="1917"/>
                  <a:pt x="6726" y="1938"/>
                </a:cubicBezTo>
                <a:cubicBezTo>
                  <a:pt x="6725" y="1939"/>
                  <a:pt x="6724" y="1941"/>
                  <a:pt x="6724" y="1942"/>
                </a:cubicBezTo>
                <a:cubicBezTo>
                  <a:pt x="6719" y="1954"/>
                  <a:pt x="6710" y="1974"/>
                  <a:pt x="6721" y="1995"/>
                </a:cubicBezTo>
                <a:cubicBezTo>
                  <a:pt x="6733" y="2015"/>
                  <a:pt x="6761" y="2030"/>
                  <a:pt x="6808" y="2038"/>
                </a:cubicBezTo>
                <a:cubicBezTo>
                  <a:pt x="6838" y="2044"/>
                  <a:pt x="6863" y="2047"/>
                  <a:pt x="6884" y="2047"/>
                </a:cubicBezTo>
                <a:cubicBezTo>
                  <a:pt x="6894" y="2047"/>
                  <a:pt x="6903" y="2046"/>
                  <a:pt x="6911" y="2045"/>
                </a:cubicBezTo>
                <a:cubicBezTo>
                  <a:pt x="6911" y="2021"/>
                  <a:pt x="6911" y="2021"/>
                  <a:pt x="6911" y="2021"/>
                </a:cubicBezTo>
                <a:cubicBezTo>
                  <a:pt x="6903" y="2022"/>
                  <a:pt x="6894" y="2023"/>
                  <a:pt x="6884" y="2023"/>
                </a:cubicBezTo>
                <a:cubicBezTo>
                  <a:pt x="6864" y="2023"/>
                  <a:pt x="6841" y="2021"/>
                  <a:pt x="6812" y="2015"/>
                </a:cubicBezTo>
                <a:cubicBezTo>
                  <a:pt x="6764" y="2006"/>
                  <a:pt x="6747" y="1993"/>
                  <a:pt x="6742" y="1983"/>
                </a:cubicBezTo>
                <a:cubicBezTo>
                  <a:pt x="6737" y="1974"/>
                  <a:pt x="6740" y="1964"/>
                  <a:pt x="6746" y="1951"/>
                </a:cubicBezTo>
                <a:cubicBezTo>
                  <a:pt x="6746" y="1949"/>
                  <a:pt x="6747" y="1947"/>
                  <a:pt x="6748" y="1946"/>
                </a:cubicBezTo>
                <a:cubicBezTo>
                  <a:pt x="6755" y="1925"/>
                  <a:pt x="6784" y="1856"/>
                  <a:pt x="6806" y="1806"/>
                </a:cubicBezTo>
                <a:cubicBezTo>
                  <a:pt x="6817" y="1779"/>
                  <a:pt x="6826" y="1757"/>
                  <a:pt x="6829" y="1750"/>
                </a:cubicBezTo>
                <a:cubicBezTo>
                  <a:pt x="6831" y="1744"/>
                  <a:pt x="6835" y="1743"/>
                  <a:pt x="6837" y="1743"/>
                </a:cubicBezTo>
                <a:cubicBezTo>
                  <a:pt x="6839" y="1743"/>
                  <a:pt x="6840" y="1743"/>
                  <a:pt x="6840" y="1743"/>
                </a:cubicBezTo>
                <a:cubicBezTo>
                  <a:pt x="6842" y="1744"/>
                  <a:pt x="6842" y="1744"/>
                  <a:pt x="6842" y="1744"/>
                </a:cubicBezTo>
                <a:cubicBezTo>
                  <a:pt x="6862" y="1746"/>
                  <a:pt x="6887" y="1749"/>
                  <a:pt x="6911" y="1752"/>
                </a:cubicBezTo>
                <a:cubicBezTo>
                  <a:pt x="6911" y="1728"/>
                  <a:pt x="6911" y="1728"/>
                  <a:pt x="6911" y="1728"/>
                </a:cubicBezTo>
                <a:cubicBezTo>
                  <a:pt x="6884" y="1725"/>
                  <a:pt x="6860" y="1722"/>
                  <a:pt x="6846" y="1720"/>
                </a:cubicBezTo>
                <a:cubicBezTo>
                  <a:pt x="6844" y="1720"/>
                  <a:pt x="6841" y="1719"/>
                  <a:pt x="6837" y="1719"/>
                </a:cubicBezTo>
                <a:close/>
                <a:moveTo>
                  <a:pt x="6165" y="2204"/>
                </a:moveTo>
                <a:cubicBezTo>
                  <a:pt x="6156" y="2223"/>
                  <a:pt x="6140" y="2259"/>
                  <a:pt x="6155" y="2291"/>
                </a:cubicBezTo>
                <a:cubicBezTo>
                  <a:pt x="6164" y="2310"/>
                  <a:pt x="6183" y="2324"/>
                  <a:pt x="6212" y="2332"/>
                </a:cubicBezTo>
                <a:cubicBezTo>
                  <a:pt x="6250" y="2342"/>
                  <a:pt x="6280" y="2347"/>
                  <a:pt x="6303" y="2347"/>
                </a:cubicBezTo>
                <a:cubicBezTo>
                  <a:pt x="6359" y="2347"/>
                  <a:pt x="6376" y="2319"/>
                  <a:pt x="6390" y="2288"/>
                </a:cubicBezTo>
                <a:cubicBezTo>
                  <a:pt x="6413" y="2234"/>
                  <a:pt x="6427" y="2194"/>
                  <a:pt x="6438" y="2162"/>
                </a:cubicBezTo>
                <a:cubicBezTo>
                  <a:pt x="6444" y="2144"/>
                  <a:pt x="6449" y="2129"/>
                  <a:pt x="6455" y="2115"/>
                </a:cubicBezTo>
                <a:cubicBezTo>
                  <a:pt x="6466" y="2089"/>
                  <a:pt x="6468" y="2074"/>
                  <a:pt x="6462" y="2063"/>
                </a:cubicBezTo>
                <a:cubicBezTo>
                  <a:pt x="6457" y="2054"/>
                  <a:pt x="6448" y="2051"/>
                  <a:pt x="6441" y="2049"/>
                </a:cubicBezTo>
                <a:cubicBezTo>
                  <a:pt x="6425" y="2045"/>
                  <a:pt x="6281" y="2022"/>
                  <a:pt x="6268" y="2020"/>
                </a:cubicBezTo>
                <a:cubicBezTo>
                  <a:pt x="6266" y="2020"/>
                  <a:pt x="6263" y="2019"/>
                  <a:pt x="6259" y="2019"/>
                </a:cubicBezTo>
                <a:cubicBezTo>
                  <a:pt x="6245" y="2019"/>
                  <a:pt x="6234" y="2027"/>
                  <a:pt x="6228" y="2041"/>
                </a:cubicBezTo>
                <a:cubicBezTo>
                  <a:pt x="6220" y="2062"/>
                  <a:pt x="6181" y="2164"/>
                  <a:pt x="6169" y="2196"/>
                </a:cubicBezTo>
                <a:cubicBezTo>
                  <a:pt x="6168" y="2198"/>
                  <a:pt x="6167" y="2200"/>
                  <a:pt x="6165" y="2204"/>
                </a:cubicBezTo>
                <a:close/>
                <a:moveTo>
                  <a:pt x="6187" y="2213"/>
                </a:moveTo>
                <a:cubicBezTo>
                  <a:pt x="6189" y="2210"/>
                  <a:pt x="6190" y="2206"/>
                  <a:pt x="6191" y="2204"/>
                </a:cubicBezTo>
                <a:cubicBezTo>
                  <a:pt x="6202" y="2173"/>
                  <a:pt x="6242" y="2070"/>
                  <a:pt x="6250" y="2050"/>
                </a:cubicBezTo>
                <a:cubicBezTo>
                  <a:pt x="6253" y="2044"/>
                  <a:pt x="6256" y="2043"/>
                  <a:pt x="6259" y="2043"/>
                </a:cubicBezTo>
                <a:cubicBezTo>
                  <a:pt x="6260" y="2043"/>
                  <a:pt x="6261" y="2043"/>
                  <a:pt x="6261" y="2043"/>
                </a:cubicBezTo>
                <a:cubicBezTo>
                  <a:pt x="6263" y="2043"/>
                  <a:pt x="6263" y="2043"/>
                  <a:pt x="6263" y="2043"/>
                </a:cubicBezTo>
                <a:cubicBezTo>
                  <a:pt x="6307" y="2050"/>
                  <a:pt x="6423" y="2069"/>
                  <a:pt x="6435" y="2072"/>
                </a:cubicBezTo>
                <a:cubicBezTo>
                  <a:pt x="6440" y="2073"/>
                  <a:pt x="6441" y="2074"/>
                  <a:pt x="6441" y="2074"/>
                </a:cubicBezTo>
                <a:cubicBezTo>
                  <a:pt x="6441" y="2075"/>
                  <a:pt x="6444" y="2080"/>
                  <a:pt x="6433" y="2106"/>
                </a:cubicBezTo>
                <a:cubicBezTo>
                  <a:pt x="6427" y="2121"/>
                  <a:pt x="6422" y="2136"/>
                  <a:pt x="6416" y="2154"/>
                </a:cubicBezTo>
                <a:cubicBezTo>
                  <a:pt x="6404" y="2185"/>
                  <a:pt x="6391" y="2225"/>
                  <a:pt x="6368" y="2278"/>
                </a:cubicBezTo>
                <a:cubicBezTo>
                  <a:pt x="6356" y="2305"/>
                  <a:pt x="6345" y="2323"/>
                  <a:pt x="6303" y="2323"/>
                </a:cubicBezTo>
                <a:cubicBezTo>
                  <a:pt x="6282" y="2323"/>
                  <a:pt x="6254" y="2319"/>
                  <a:pt x="6219" y="2309"/>
                </a:cubicBezTo>
                <a:cubicBezTo>
                  <a:pt x="6197" y="2303"/>
                  <a:pt x="6182" y="2294"/>
                  <a:pt x="6176" y="2281"/>
                </a:cubicBezTo>
                <a:cubicBezTo>
                  <a:pt x="6166" y="2259"/>
                  <a:pt x="6180" y="2229"/>
                  <a:pt x="6187" y="2213"/>
                </a:cubicBezTo>
                <a:close/>
                <a:moveTo>
                  <a:pt x="6099" y="3567"/>
                </a:moveTo>
                <a:cubicBezTo>
                  <a:pt x="6128" y="3577"/>
                  <a:pt x="6152" y="3582"/>
                  <a:pt x="6172" y="3582"/>
                </a:cubicBezTo>
                <a:cubicBezTo>
                  <a:pt x="6225" y="3582"/>
                  <a:pt x="6240" y="3547"/>
                  <a:pt x="6253" y="3519"/>
                </a:cubicBezTo>
                <a:cubicBezTo>
                  <a:pt x="6287" y="3444"/>
                  <a:pt x="6315" y="3378"/>
                  <a:pt x="6331" y="3338"/>
                </a:cubicBezTo>
                <a:cubicBezTo>
                  <a:pt x="6336" y="3326"/>
                  <a:pt x="6336" y="3326"/>
                  <a:pt x="6336" y="3326"/>
                </a:cubicBezTo>
                <a:cubicBezTo>
                  <a:pt x="6345" y="3306"/>
                  <a:pt x="6346" y="3290"/>
                  <a:pt x="6341" y="3278"/>
                </a:cubicBezTo>
                <a:cubicBezTo>
                  <a:pt x="6335" y="3266"/>
                  <a:pt x="6323" y="3262"/>
                  <a:pt x="6313" y="3259"/>
                </a:cubicBezTo>
                <a:cubicBezTo>
                  <a:pt x="6297" y="3255"/>
                  <a:pt x="6180" y="3222"/>
                  <a:pt x="6179" y="3222"/>
                </a:cubicBezTo>
                <a:cubicBezTo>
                  <a:pt x="6179" y="3221"/>
                  <a:pt x="6175" y="3220"/>
                  <a:pt x="6169" y="3220"/>
                </a:cubicBezTo>
                <a:cubicBezTo>
                  <a:pt x="6156" y="3220"/>
                  <a:pt x="6144" y="3228"/>
                  <a:pt x="6139" y="3242"/>
                </a:cubicBezTo>
                <a:cubicBezTo>
                  <a:pt x="6135" y="3251"/>
                  <a:pt x="6121" y="3285"/>
                  <a:pt x="6105" y="3322"/>
                </a:cubicBezTo>
                <a:cubicBezTo>
                  <a:pt x="6088" y="3364"/>
                  <a:pt x="6069" y="3410"/>
                  <a:pt x="6062" y="3427"/>
                </a:cubicBezTo>
                <a:cubicBezTo>
                  <a:pt x="6059" y="3433"/>
                  <a:pt x="6059" y="3433"/>
                  <a:pt x="6059" y="3433"/>
                </a:cubicBezTo>
                <a:cubicBezTo>
                  <a:pt x="6049" y="3457"/>
                  <a:pt x="6033" y="3494"/>
                  <a:pt x="6047" y="3525"/>
                </a:cubicBezTo>
                <a:cubicBezTo>
                  <a:pt x="6055" y="3544"/>
                  <a:pt x="6073" y="3558"/>
                  <a:pt x="6099" y="3567"/>
                </a:cubicBezTo>
                <a:close/>
                <a:moveTo>
                  <a:pt x="6081" y="3443"/>
                </a:moveTo>
                <a:cubicBezTo>
                  <a:pt x="6084" y="3436"/>
                  <a:pt x="6084" y="3436"/>
                  <a:pt x="6084" y="3436"/>
                </a:cubicBezTo>
                <a:cubicBezTo>
                  <a:pt x="6091" y="3419"/>
                  <a:pt x="6110" y="3373"/>
                  <a:pt x="6127" y="3331"/>
                </a:cubicBezTo>
                <a:cubicBezTo>
                  <a:pt x="6142" y="3294"/>
                  <a:pt x="6157" y="3260"/>
                  <a:pt x="6161" y="3251"/>
                </a:cubicBezTo>
                <a:cubicBezTo>
                  <a:pt x="6163" y="3244"/>
                  <a:pt x="6166" y="3244"/>
                  <a:pt x="6169" y="3244"/>
                </a:cubicBezTo>
                <a:cubicBezTo>
                  <a:pt x="6171" y="3244"/>
                  <a:pt x="6172" y="3244"/>
                  <a:pt x="6172" y="3244"/>
                </a:cubicBezTo>
                <a:cubicBezTo>
                  <a:pt x="6177" y="3246"/>
                  <a:pt x="6291" y="3278"/>
                  <a:pt x="6306" y="3282"/>
                </a:cubicBezTo>
                <a:cubicBezTo>
                  <a:pt x="6314" y="3284"/>
                  <a:pt x="6318" y="3286"/>
                  <a:pt x="6319" y="3289"/>
                </a:cubicBezTo>
                <a:cubicBezTo>
                  <a:pt x="6320" y="3291"/>
                  <a:pt x="6322" y="3298"/>
                  <a:pt x="6314" y="3317"/>
                </a:cubicBezTo>
                <a:cubicBezTo>
                  <a:pt x="6309" y="3329"/>
                  <a:pt x="6309" y="3329"/>
                  <a:pt x="6309" y="3329"/>
                </a:cubicBezTo>
                <a:cubicBezTo>
                  <a:pt x="6293" y="3368"/>
                  <a:pt x="6265" y="3435"/>
                  <a:pt x="6231" y="3509"/>
                </a:cubicBezTo>
                <a:cubicBezTo>
                  <a:pt x="6218" y="3540"/>
                  <a:pt x="6207" y="3559"/>
                  <a:pt x="6172" y="3559"/>
                </a:cubicBezTo>
                <a:cubicBezTo>
                  <a:pt x="6155" y="3559"/>
                  <a:pt x="6133" y="3554"/>
                  <a:pt x="6107" y="3545"/>
                </a:cubicBezTo>
                <a:cubicBezTo>
                  <a:pt x="6087" y="3538"/>
                  <a:pt x="6074" y="3528"/>
                  <a:pt x="6069" y="3516"/>
                </a:cubicBezTo>
                <a:cubicBezTo>
                  <a:pt x="6059" y="3494"/>
                  <a:pt x="6072" y="3464"/>
                  <a:pt x="6081" y="3443"/>
                </a:cubicBezTo>
                <a:close/>
                <a:moveTo>
                  <a:pt x="5712" y="3095"/>
                </a:moveTo>
                <a:cubicBezTo>
                  <a:pt x="5699" y="3095"/>
                  <a:pt x="5687" y="3103"/>
                  <a:pt x="5682" y="3117"/>
                </a:cubicBezTo>
                <a:cubicBezTo>
                  <a:pt x="5678" y="3126"/>
                  <a:pt x="5666" y="3154"/>
                  <a:pt x="5654" y="3186"/>
                </a:cubicBezTo>
                <a:cubicBezTo>
                  <a:pt x="5638" y="3224"/>
                  <a:pt x="5621" y="3267"/>
                  <a:pt x="5614" y="3284"/>
                </a:cubicBezTo>
                <a:cubicBezTo>
                  <a:pt x="5611" y="3291"/>
                  <a:pt x="5611" y="3291"/>
                  <a:pt x="5611" y="3291"/>
                </a:cubicBezTo>
                <a:cubicBezTo>
                  <a:pt x="5601" y="3314"/>
                  <a:pt x="5588" y="3346"/>
                  <a:pt x="5600" y="3375"/>
                </a:cubicBezTo>
                <a:cubicBezTo>
                  <a:pt x="5608" y="3394"/>
                  <a:pt x="5626" y="3409"/>
                  <a:pt x="5654" y="3419"/>
                </a:cubicBezTo>
                <a:cubicBezTo>
                  <a:pt x="5683" y="3429"/>
                  <a:pt x="5706" y="3434"/>
                  <a:pt x="5725" y="3434"/>
                </a:cubicBezTo>
                <a:cubicBezTo>
                  <a:pt x="5772" y="3434"/>
                  <a:pt x="5786" y="3403"/>
                  <a:pt x="5800" y="3372"/>
                </a:cubicBezTo>
                <a:cubicBezTo>
                  <a:pt x="5824" y="3318"/>
                  <a:pt x="5839" y="3279"/>
                  <a:pt x="5851" y="3247"/>
                </a:cubicBezTo>
                <a:cubicBezTo>
                  <a:pt x="5857" y="3229"/>
                  <a:pt x="5863" y="3215"/>
                  <a:pt x="5869" y="3201"/>
                </a:cubicBezTo>
                <a:cubicBezTo>
                  <a:pt x="5880" y="3174"/>
                  <a:pt x="5882" y="3160"/>
                  <a:pt x="5877" y="3149"/>
                </a:cubicBezTo>
                <a:cubicBezTo>
                  <a:pt x="5872" y="3140"/>
                  <a:pt x="5863" y="3136"/>
                  <a:pt x="5856" y="3134"/>
                </a:cubicBezTo>
                <a:cubicBezTo>
                  <a:pt x="5840" y="3130"/>
                  <a:pt x="5723" y="3097"/>
                  <a:pt x="5722" y="3097"/>
                </a:cubicBezTo>
                <a:cubicBezTo>
                  <a:pt x="5722" y="3097"/>
                  <a:pt x="5718" y="3095"/>
                  <a:pt x="5712" y="3095"/>
                </a:cubicBezTo>
                <a:close/>
                <a:moveTo>
                  <a:pt x="5855" y="3159"/>
                </a:moveTo>
                <a:cubicBezTo>
                  <a:pt x="5856" y="3160"/>
                  <a:pt x="5858" y="3165"/>
                  <a:pt x="5847" y="3192"/>
                </a:cubicBezTo>
                <a:cubicBezTo>
                  <a:pt x="5841" y="3206"/>
                  <a:pt x="5835" y="3221"/>
                  <a:pt x="5829" y="3238"/>
                </a:cubicBezTo>
                <a:cubicBezTo>
                  <a:pt x="5817" y="3270"/>
                  <a:pt x="5802" y="3309"/>
                  <a:pt x="5778" y="3363"/>
                </a:cubicBezTo>
                <a:cubicBezTo>
                  <a:pt x="5764" y="3394"/>
                  <a:pt x="5755" y="3411"/>
                  <a:pt x="5725" y="3411"/>
                </a:cubicBezTo>
                <a:cubicBezTo>
                  <a:pt x="5709" y="3411"/>
                  <a:pt x="5688" y="3406"/>
                  <a:pt x="5662" y="3396"/>
                </a:cubicBezTo>
                <a:cubicBezTo>
                  <a:pt x="5641" y="3389"/>
                  <a:pt x="5627" y="3379"/>
                  <a:pt x="5622" y="3366"/>
                </a:cubicBezTo>
                <a:cubicBezTo>
                  <a:pt x="5613" y="3346"/>
                  <a:pt x="5624" y="3320"/>
                  <a:pt x="5633" y="3300"/>
                </a:cubicBezTo>
                <a:cubicBezTo>
                  <a:pt x="5636" y="3293"/>
                  <a:pt x="5636" y="3293"/>
                  <a:pt x="5636" y="3293"/>
                </a:cubicBezTo>
                <a:cubicBezTo>
                  <a:pt x="5643" y="3276"/>
                  <a:pt x="5660" y="3233"/>
                  <a:pt x="5676" y="3195"/>
                </a:cubicBezTo>
                <a:cubicBezTo>
                  <a:pt x="5688" y="3163"/>
                  <a:pt x="5700" y="3135"/>
                  <a:pt x="5704" y="3126"/>
                </a:cubicBezTo>
                <a:cubicBezTo>
                  <a:pt x="5706" y="3120"/>
                  <a:pt x="5709" y="3119"/>
                  <a:pt x="5712" y="3119"/>
                </a:cubicBezTo>
                <a:cubicBezTo>
                  <a:pt x="5714" y="3119"/>
                  <a:pt x="5715" y="3119"/>
                  <a:pt x="5715" y="3120"/>
                </a:cubicBezTo>
                <a:cubicBezTo>
                  <a:pt x="5720" y="3121"/>
                  <a:pt x="5834" y="3153"/>
                  <a:pt x="5850" y="3157"/>
                </a:cubicBezTo>
                <a:cubicBezTo>
                  <a:pt x="5854" y="3159"/>
                  <a:pt x="5855" y="3159"/>
                  <a:pt x="5855" y="3159"/>
                </a:cubicBezTo>
                <a:close/>
                <a:moveTo>
                  <a:pt x="6695" y="2933"/>
                </a:moveTo>
                <a:cubicBezTo>
                  <a:pt x="6681" y="2933"/>
                  <a:pt x="6670" y="2941"/>
                  <a:pt x="6664" y="2955"/>
                </a:cubicBezTo>
                <a:cubicBezTo>
                  <a:pt x="6663" y="2960"/>
                  <a:pt x="6658" y="2970"/>
                  <a:pt x="6652" y="2984"/>
                </a:cubicBezTo>
                <a:cubicBezTo>
                  <a:pt x="6632" y="3033"/>
                  <a:pt x="6595" y="3123"/>
                  <a:pt x="6587" y="3149"/>
                </a:cubicBezTo>
                <a:cubicBezTo>
                  <a:pt x="6586" y="3151"/>
                  <a:pt x="6585" y="3154"/>
                  <a:pt x="6584" y="3157"/>
                </a:cubicBezTo>
                <a:cubicBezTo>
                  <a:pt x="6578" y="3173"/>
                  <a:pt x="6571" y="3191"/>
                  <a:pt x="6582" y="3212"/>
                </a:cubicBezTo>
                <a:cubicBezTo>
                  <a:pt x="6595" y="3238"/>
                  <a:pt x="6635" y="3272"/>
                  <a:pt x="6827" y="3324"/>
                </a:cubicBezTo>
                <a:cubicBezTo>
                  <a:pt x="6856" y="3332"/>
                  <a:pt x="6885" y="3340"/>
                  <a:pt x="6911" y="3346"/>
                </a:cubicBezTo>
                <a:cubicBezTo>
                  <a:pt x="6911" y="3322"/>
                  <a:pt x="6911" y="3322"/>
                  <a:pt x="6911" y="3322"/>
                </a:cubicBezTo>
                <a:cubicBezTo>
                  <a:pt x="6886" y="3316"/>
                  <a:pt x="6860" y="3309"/>
                  <a:pt x="6833" y="3301"/>
                </a:cubicBezTo>
                <a:cubicBezTo>
                  <a:pt x="6693" y="3263"/>
                  <a:pt x="6618" y="3230"/>
                  <a:pt x="6603" y="3201"/>
                </a:cubicBezTo>
                <a:cubicBezTo>
                  <a:pt x="6598" y="3190"/>
                  <a:pt x="6601" y="3180"/>
                  <a:pt x="6606" y="3165"/>
                </a:cubicBezTo>
                <a:cubicBezTo>
                  <a:pt x="6607" y="3162"/>
                  <a:pt x="6608" y="3159"/>
                  <a:pt x="6609" y="3156"/>
                </a:cubicBezTo>
                <a:cubicBezTo>
                  <a:pt x="6618" y="3132"/>
                  <a:pt x="6655" y="3042"/>
                  <a:pt x="6674" y="2993"/>
                </a:cubicBezTo>
                <a:cubicBezTo>
                  <a:pt x="6680" y="2979"/>
                  <a:pt x="6685" y="2968"/>
                  <a:pt x="6686" y="2964"/>
                </a:cubicBezTo>
                <a:cubicBezTo>
                  <a:pt x="6689" y="2958"/>
                  <a:pt x="6692" y="2957"/>
                  <a:pt x="6695" y="2957"/>
                </a:cubicBezTo>
                <a:cubicBezTo>
                  <a:pt x="6696" y="2957"/>
                  <a:pt x="6698" y="2957"/>
                  <a:pt x="6698" y="2957"/>
                </a:cubicBezTo>
                <a:cubicBezTo>
                  <a:pt x="6701" y="2958"/>
                  <a:pt x="6797" y="2981"/>
                  <a:pt x="6911" y="3009"/>
                </a:cubicBezTo>
                <a:cubicBezTo>
                  <a:pt x="6911" y="2985"/>
                  <a:pt x="6911" y="2985"/>
                  <a:pt x="6911" y="2985"/>
                </a:cubicBezTo>
                <a:cubicBezTo>
                  <a:pt x="6799" y="2957"/>
                  <a:pt x="6707" y="2935"/>
                  <a:pt x="6705" y="2934"/>
                </a:cubicBezTo>
                <a:cubicBezTo>
                  <a:pt x="6704" y="2934"/>
                  <a:pt x="6700" y="2933"/>
                  <a:pt x="6695" y="2933"/>
                </a:cubicBezTo>
                <a:close/>
                <a:moveTo>
                  <a:pt x="6115" y="2483"/>
                </a:moveTo>
                <a:cubicBezTo>
                  <a:pt x="6096" y="2525"/>
                  <a:pt x="6075" y="2572"/>
                  <a:pt x="6068" y="2590"/>
                </a:cubicBezTo>
                <a:cubicBezTo>
                  <a:pt x="6066" y="2594"/>
                  <a:pt x="6066" y="2594"/>
                  <a:pt x="6066" y="2594"/>
                </a:cubicBezTo>
                <a:cubicBezTo>
                  <a:pt x="6054" y="2626"/>
                  <a:pt x="6044" y="2652"/>
                  <a:pt x="6055" y="2676"/>
                </a:cubicBezTo>
                <a:cubicBezTo>
                  <a:pt x="6064" y="2695"/>
                  <a:pt x="6085" y="2708"/>
                  <a:pt x="6120" y="2719"/>
                </a:cubicBezTo>
                <a:cubicBezTo>
                  <a:pt x="6152" y="2728"/>
                  <a:pt x="6181" y="2733"/>
                  <a:pt x="6204" y="2733"/>
                </a:cubicBezTo>
                <a:cubicBezTo>
                  <a:pt x="6275" y="2733"/>
                  <a:pt x="6292" y="2691"/>
                  <a:pt x="6302" y="2666"/>
                </a:cubicBezTo>
                <a:cubicBezTo>
                  <a:pt x="6304" y="2661"/>
                  <a:pt x="6304" y="2661"/>
                  <a:pt x="6304" y="2661"/>
                </a:cubicBezTo>
                <a:cubicBezTo>
                  <a:pt x="6315" y="2633"/>
                  <a:pt x="6327" y="2602"/>
                  <a:pt x="6338" y="2574"/>
                </a:cubicBezTo>
                <a:cubicBezTo>
                  <a:pt x="6353" y="2537"/>
                  <a:pt x="6366" y="2502"/>
                  <a:pt x="6375" y="2484"/>
                </a:cubicBezTo>
                <a:cubicBezTo>
                  <a:pt x="6381" y="2469"/>
                  <a:pt x="6382" y="2457"/>
                  <a:pt x="6378" y="2448"/>
                </a:cubicBezTo>
                <a:cubicBezTo>
                  <a:pt x="6371" y="2435"/>
                  <a:pt x="6357" y="2432"/>
                  <a:pt x="6347" y="2430"/>
                </a:cubicBezTo>
                <a:cubicBezTo>
                  <a:pt x="6343" y="2429"/>
                  <a:pt x="6343" y="2429"/>
                  <a:pt x="6343" y="2429"/>
                </a:cubicBezTo>
                <a:cubicBezTo>
                  <a:pt x="6327" y="2425"/>
                  <a:pt x="6191" y="2397"/>
                  <a:pt x="6185" y="2396"/>
                </a:cubicBezTo>
                <a:cubicBezTo>
                  <a:pt x="6184" y="2396"/>
                  <a:pt x="6184" y="2396"/>
                  <a:pt x="6184" y="2396"/>
                </a:cubicBezTo>
                <a:cubicBezTo>
                  <a:pt x="6184" y="2396"/>
                  <a:pt x="6183" y="2396"/>
                  <a:pt x="6181" y="2396"/>
                </a:cubicBezTo>
                <a:cubicBezTo>
                  <a:pt x="6174" y="2396"/>
                  <a:pt x="6151" y="2398"/>
                  <a:pt x="6142" y="2421"/>
                </a:cubicBezTo>
                <a:cubicBezTo>
                  <a:pt x="6139" y="2429"/>
                  <a:pt x="6128" y="2454"/>
                  <a:pt x="6115" y="2483"/>
                </a:cubicBezTo>
                <a:close/>
                <a:moveTo>
                  <a:pt x="6164" y="2430"/>
                </a:moveTo>
                <a:cubicBezTo>
                  <a:pt x="6168" y="2421"/>
                  <a:pt x="6176" y="2419"/>
                  <a:pt x="6181" y="2419"/>
                </a:cubicBezTo>
                <a:cubicBezTo>
                  <a:pt x="6194" y="2422"/>
                  <a:pt x="6322" y="2448"/>
                  <a:pt x="6337" y="2452"/>
                </a:cubicBezTo>
                <a:cubicBezTo>
                  <a:pt x="6341" y="2453"/>
                  <a:pt x="6341" y="2453"/>
                  <a:pt x="6341" y="2453"/>
                </a:cubicBezTo>
                <a:cubicBezTo>
                  <a:pt x="6347" y="2454"/>
                  <a:pt x="6355" y="2456"/>
                  <a:pt x="6356" y="2459"/>
                </a:cubicBezTo>
                <a:cubicBezTo>
                  <a:pt x="6357" y="2460"/>
                  <a:pt x="6357" y="2465"/>
                  <a:pt x="6353" y="2474"/>
                </a:cubicBezTo>
                <a:cubicBezTo>
                  <a:pt x="6344" y="2493"/>
                  <a:pt x="6331" y="2526"/>
                  <a:pt x="6316" y="2565"/>
                </a:cubicBezTo>
                <a:cubicBezTo>
                  <a:pt x="6305" y="2593"/>
                  <a:pt x="6293" y="2624"/>
                  <a:pt x="6282" y="2652"/>
                </a:cubicBezTo>
                <a:cubicBezTo>
                  <a:pt x="6280" y="2657"/>
                  <a:pt x="6280" y="2657"/>
                  <a:pt x="6280" y="2657"/>
                </a:cubicBezTo>
                <a:cubicBezTo>
                  <a:pt x="6270" y="2680"/>
                  <a:pt x="6259" y="2709"/>
                  <a:pt x="6204" y="2709"/>
                </a:cubicBezTo>
                <a:cubicBezTo>
                  <a:pt x="6183" y="2709"/>
                  <a:pt x="6157" y="2705"/>
                  <a:pt x="6127" y="2696"/>
                </a:cubicBezTo>
                <a:cubicBezTo>
                  <a:pt x="6099" y="2688"/>
                  <a:pt x="6082" y="2678"/>
                  <a:pt x="6077" y="2666"/>
                </a:cubicBezTo>
                <a:cubicBezTo>
                  <a:pt x="6070" y="2651"/>
                  <a:pt x="6078" y="2630"/>
                  <a:pt x="6088" y="2603"/>
                </a:cubicBezTo>
                <a:cubicBezTo>
                  <a:pt x="6090" y="2599"/>
                  <a:pt x="6090" y="2599"/>
                  <a:pt x="6090" y="2599"/>
                </a:cubicBezTo>
                <a:cubicBezTo>
                  <a:pt x="6097" y="2581"/>
                  <a:pt x="6119" y="2532"/>
                  <a:pt x="6136" y="2493"/>
                </a:cubicBezTo>
                <a:cubicBezTo>
                  <a:pt x="6149" y="2464"/>
                  <a:pt x="6161" y="2438"/>
                  <a:pt x="6164" y="2430"/>
                </a:cubicBezTo>
                <a:close/>
                <a:moveTo>
                  <a:pt x="5870" y="2731"/>
                </a:moveTo>
                <a:cubicBezTo>
                  <a:pt x="5856" y="2731"/>
                  <a:pt x="5845" y="2739"/>
                  <a:pt x="5840" y="2753"/>
                </a:cubicBezTo>
                <a:cubicBezTo>
                  <a:pt x="5838" y="2758"/>
                  <a:pt x="5833" y="2769"/>
                  <a:pt x="5827" y="2784"/>
                </a:cubicBezTo>
                <a:cubicBezTo>
                  <a:pt x="5808" y="2832"/>
                  <a:pt x="5771" y="2922"/>
                  <a:pt x="5762" y="2946"/>
                </a:cubicBezTo>
                <a:cubicBezTo>
                  <a:pt x="5761" y="2950"/>
                  <a:pt x="5761" y="2950"/>
                  <a:pt x="5761" y="2950"/>
                </a:cubicBezTo>
                <a:cubicBezTo>
                  <a:pt x="5755" y="2964"/>
                  <a:pt x="5745" y="2990"/>
                  <a:pt x="5757" y="3016"/>
                </a:cubicBezTo>
                <a:cubicBezTo>
                  <a:pt x="5767" y="3036"/>
                  <a:pt x="5789" y="3052"/>
                  <a:pt x="5823" y="3063"/>
                </a:cubicBezTo>
                <a:cubicBezTo>
                  <a:pt x="5855" y="3073"/>
                  <a:pt x="5883" y="3078"/>
                  <a:pt x="5906" y="3078"/>
                </a:cubicBezTo>
                <a:cubicBezTo>
                  <a:pt x="5971" y="3078"/>
                  <a:pt x="5987" y="3038"/>
                  <a:pt x="5995" y="3017"/>
                </a:cubicBezTo>
                <a:cubicBezTo>
                  <a:pt x="6015" y="2968"/>
                  <a:pt x="6032" y="2927"/>
                  <a:pt x="6045" y="2894"/>
                </a:cubicBezTo>
                <a:cubicBezTo>
                  <a:pt x="6055" y="2872"/>
                  <a:pt x="6063" y="2853"/>
                  <a:pt x="6069" y="2836"/>
                </a:cubicBezTo>
                <a:cubicBezTo>
                  <a:pt x="6080" y="2810"/>
                  <a:pt x="6082" y="2797"/>
                  <a:pt x="6077" y="2787"/>
                </a:cubicBezTo>
                <a:cubicBezTo>
                  <a:pt x="6072" y="2777"/>
                  <a:pt x="6061" y="2774"/>
                  <a:pt x="6055" y="2773"/>
                </a:cubicBezTo>
                <a:cubicBezTo>
                  <a:pt x="6039" y="2769"/>
                  <a:pt x="5885" y="2734"/>
                  <a:pt x="5880" y="2733"/>
                </a:cubicBezTo>
                <a:cubicBezTo>
                  <a:pt x="5879" y="2732"/>
                  <a:pt x="5875" y="2731"/>
                  <a:pt x="5870" y="2731"/>
                </a:cubicBezTo>
                <a:close/>
                <a:moveTo>
                  <a:pt x="6056" y="2797"/>
                </a:moveTo>
                <a:cubicBezTo>
                  <a:pt x="6056" y="2799"/>
                  <a:pt x="6056" y="2804"/>
                  <a:pt x="6047" y="2827"/>
                </a:cubicBezTo>
                <a:cubicBezTo>
                  <a:pt x="6041" y="2844"/>
                  <a:pt x="6033" y="2863"/>
                  <a:pt x="6023" y="2885"/>
                </a:cubicBezTo>
                <a:cubicBezTo>
                  <a:pt x="6010" y="2918"/>
                  <a:pt x="5993" y="2959"/>
                  <a:pt x="5973" y="3008"/>
                </a:cubicBezTo>
                <a:cubicBezTo>
                  <a:pt x="5965" y="3029"/>
                  <a:pt x="5955" y="3054"/>
                  <a:pt x="5906" y="3054"/>
                </a:cubicBezTo>
                <a:cubicBezTo>
                  <a:pt x="5886" y="3054"/>
                  <a:pt x="5860" y="3049"/>
                  <a:pt x="5830" y="3040"/>
                </a:cubicBezTo>
                <a:cubicBezTo>
                  <a:pt x="5803" y="3032"/>
                  <a:pt x="5785" y="3020"/>
                  <a:pt x="5778" y="3006"/>
                </a:cubicBezTo>
                <a:cubicBezTo>
                  <a:pt x="5771" y="2989"/>
                  <a:pt x="5778" y="2971"/>
                  <a:pt x="5783" y="2959"/>
                </a:cubicBezTo>
                <a:cubicBezTo>
                  <a:pt x="5784" y="2955"/>
                  <a:pt x="5784" y="2955"/>
                  <a:pt x="5784" y="2955"/>
                </a:cubicBezTo>
                <a:cubicBezTo>
                  <a:pt x="5794" y="2931"/>
                  <a:pt x="5830" y="2841"/>
                  <a:pt x="5849" y="2793"/>
                </a:cubicBezTo>
                <a:cubicBezTo>
                  <a:pt x="5855" y="2778"/>
                  <a:pt x="5860" y="2767"/>
                  <a:pt x="5862" y="2762"/>
                </a:cubicBezTo>
                <a:cubicBezTo>
                  <a:pt x="5864" y="2756"/>
                  <a:pt x="5867" y="2755"/>
                  <a:pt x="5870" y="2755"/>
                </a:cubicBezTo>
                <a:cubicBezTo>
                  <a:pt x="5872" y="2755"/>
                  <a:pt x="5873" y="2755"/>
                  <a:pt x="5874" y="2755"/>
                </a:cubicBezTo>
                <a:cubicBezTo>
                  <a:pt x="5875" y="2756"/>
                  <a:pt x="6034" y="2792"/>
                  <a:pt x="6049" y="2796"/>
                </a:cubicBezTo>
                <a:cubicBezTo>
                  <a:pt x="6054" y="2797"/>
                  <a:pt x="6056" y="2798"/>
                  <a:pt x="6056" y="2797"/>
                </a:cubicBezTo>
                <a:close/>
              </a:path>
            </a:pathLst>
          </a:custGeom>
          <a:gradFill>
            <a:gsLst>
              <a:gs pos="4000">
                <a:schemeClr val="accent3"/>
              </a:gs>
              <a:gs pos="100000">
                <a:schemeClr val="accent1"/>
              </a:gs>
            </a:gsLst>
            <a:lin ang="540000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Tree>
    <p:extLst>
      <p:ext uri="{BB962C8B-B14F-4D97-AF65-F5344CB8AC3E}">
        <p14:creationId xmlns:p14="http://schemas.microsoft.com/office/powerpoint/2010/main" val="344841794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3" name="Freeform 2"/>
          <p:cNvSpPr>
            <a:spLocks noEditPoints="1"/>
          </p:cNvSpPr>
          <p:nvPr userDrawn="1"/>
        </p:nvSpPr>
        <p:spPr bwMode="auto">
          <a:xfrm>
            <a:off x="2422" y="0"/>
            <a:ext cx="9141578" cy="5143500"/>
          </a:xfrm>
          <a:custGeom>
            <a:avLst/>
            <a:gdLst>
              <a:gd name="T0" fmla="*/ 6541 w 6911"/>
              <a:gd name="T1" fmla="*/ 3151 h 4025"/>
              <a:gd name="T2" fmla="*/ 1360 w 6911"/>
              <a:gd name="T3" fmla="*/ 3718 h 4025"/>
              <a:gd name="T4" fmla="*/ 6626 w 6911"/>
              <a:gd name="T5" fmla="*/ 3390 h 4025"/>
              <a:gd name="T6" fmla="*/ 6576 w 6911"/>
              <a:gd name="T7" fmla="*/ 3617 h 4025"/>
              <a:gd name="T8" fmla="*/ 6450 w 6911"/>
              <a:gd name="T9" fmla="*/ 3573 h 4025"/>
              <a:gd name="T10" fmla="*/ 6425 w 6911"/>
              <a:gd name="T11" fmla="*/ 3318 h 4025"/>
              <a:gd name="T12" fmla="*/ 6911 w 6911"/>
              <a:gd name="T13" fmla="*/ 2774 h 4025"/>
              <a:gd name="T14" fmla="*/ 6818 w 6911"/>
              <a:gd name="T15" fmla="*/ 2139 h 4025"/>
              <a:gd name="T16" fmla="*/ 6674 w 6911"/>
              <a:gd name="T17" fmla="*/ 2335 h 4025"/>
              <a:gd name="T18" fmla="*/ 6733 w 6911"/>
              <a:gd name="T19" fmla="*/ 2520 h 4025"/>
              <a:gd name="T20" fmla="*/ 6688 w 6911"/>
              <a:gd name="T21" fmla="*/ 2617 h 4025"/>
              <a:gd name="T22" fmla="*/ 6334 w 6911"/>
              <a:gd name="T23" fmla="*/ 2656 h 4025"/>
              <a:gd name="T24" fmla="*/ 6642 w 6911"/>
              <a:gd name="T25" fmla="*/ 2520 h 4025"/>
              <a:gd name="T26" fmla="*/ 6038 w 6911"/>
              <a:gd name="T27" fmla="*/ 3015 h 4025"/>
              <a:gd name="T28" fmla="*/ 6325 w 6911"/>
              <a:gd name="T29" fmla="*/ 2864 h 4025"/>
              <a:gd name="T30" fmla="*/ 6853 w 6911"/>
              <a:gd name="T31" fmla="*/ 3698 h 4025"/>
              <a:gd name="T32" fmla="*/ 5878 w 6911"/>
              <a:gd name="T33" fmla="*/ 0 h 4025"/>
              <a:gd name="T34" fmla="*/ 6724 w 6911"/>
              <a:gd name="T35" fmla="*/ 3745 h 4025"/>
              <a:gd name="T36" fmla="*/ 6224 w 6911"/>
              <a:gd name="T37" fmla="*/ 3805 h 4025"/>
              <a:gd name="T38" fmla="*/ 6305 w 6911"/>
              <a:gd name="T39" fmla="*/ 3585 h 4025"/>
              <a:gd name="T40" fmla="*/ 6501 w 6911"/>
              <a:gd name="T41" fmla="*/ 177 h 4025"/>
              <a:gd name="T42" fmla="*/ 6141 w 6911"/>
              <a:gd name="T43" fmla="*/ 63 h 4025"/>
              <a:gd name="T44" fmla="*/ 6429 w 6911"/>
              <a:gd name="T45" fmla="*/ 202 h 4025"/>
              <a:gd name="T46" fmla="*/ 5353 w 6911"/>
              <a:gd name="T47" fmla="*/ 4025 h 4025"/>
              <a:gd name="T48" fmla="*/ 5599 w 6911"/>
              <a:gd name="T49" fmla="*/ 3058 h 4025"/>
              <a:gd name="T50" fmla="*/ 5912 w 6911"/>
              <a:gd name="T51" fmla="*/ 2340 h 4025"/>
              <a:gd name="T52" fmla="*/ 6281 w 6911"/>
              <a:gd name="T53" fmla="*/ 1400 h 4025"/>
              <a:gd name="T54" fmla="*/ 6911 w 6911"/>
              <a:gd name="T55" fmla="*/ 536 h 4025"/>
              <a:gd name="T56" fmla="*/ 5516 w 6911"/>
              <a:gd name="T57" fmla="*/ 3616 h 4025"/>
              <a:gd name="T58" fmla="*/ 5636 w 6911"/>
              <a:gd name="T59" fmla="*/ 3129 h 4025"/>
              <a:gd name="T60" fmla="*/ 6080 w 6911"/>
              <a:gd name="T61" fmla="*/ 2402 h 4025"/>
              <a:gd name="T62" fmla="*/ 6117 w 6911"/>
              <a:gd name="T63" fmla="*/ 2212 h 4025"/>
              <a:gd name="T64" fmla="*/ 6734 w 6911"/>
              <a:gd name="T65" fmla="*/ 3974 h 4025"/>
              <a:gd name="T66" fmla="*/ 6911 w 6911"/>
              <a:gd name="T67" fmla="*/ 3777 h 4025"/>
              <a:gd name="T68" fmla="*/ 615 w 6911"/>
              <a:gd name="T69" fmla="*/ 3179 h 4025"/>
              <a:gd name="T70" fmla="*/ 1588 w 6911"/>
              <a:gd name="T71" fmla="*/ 767 h 4025"/>
              <a:gd name="T72" fmla="*/ 1366 w 6911"/>
              <a:gd name="T73" fmla="*/ 1284 h 4025"/>
              <a:gd name="T74" fmla="*/ 760 w 6911"/>
              <a:gd name="T75" fmla="*/ 2716 h 4025"/>
              <a:gd name="T76" fmla="*/ 641 w 6911"/>
              <a:gd name="T77" fmla="*/ 3298 h 4025"/>
              <a:gd name="T78" fmla="*/ 207 w 6911"/>
              <a:gd name="T79" fmla="*/ 3790 h 4025"/>
              <a:gd name="T80" fmla="*/ 1249 w 6911"/>
              <a:gd name="T81" fmla="*/ 4025 h 4025"/>
              <a:gd name="T82" fmla="*/ 6078 w 6911"/>
              <a:gd name="T83" fmla="*/ 1615 h 4025"/>
              <a:gd name="T84" fmla="*/ 6071 w 6911"/>
              <a:gd name="T85" fmla="*/ 1561 h 4025"/>
              <a:gd name="T86" fmla="*/ 6410 w 6911"/>
              <a:gd name="T87" fmla="*/ 769 h 4025"/>
              <a:gd name="T88" fmla="*/ 6295 w 6911"/>
              <a:gd name="T89" fmla="*/ 1102 h 4025"/>
              <a:gd name="T90" fmla="*/ 5831 w 6911"/>
              <a:gd name="T91" fmla="*/ 3373 h 4025"/>
              <a:gd name="T92" fmla="*/ 6756 w 6911"/>
              <a:gd name="T93" fmla="*/ 1766 h 4025"/>
              <a:gd name="T94" fmla="*/ 6516 w 6911"/>
              <a:gd name="T95" fmla="*/ 1964 h 4025"/>
              <a:gd name="T96" fmla="*/ 6184 w 6911"/>
              <a:gd name="T97" fmla="*/ 1837 h 4025"/>
              <a:gd name="T98" fmla="*/ 6257 w 6911"/>
              <a:gd name="T99" fmla="*/ 1724 h 4025"/>
              <a:gd name="T100" fmla="*/ 6884 w 6911"/>
              <a:gd name="T101" fmla="*/ 2023 h 4025"/>
              <a:gd name="T102" fmla="*/ 6390 w 6911"/>
              <a:gd name="T103" fmla="*/ 2288 h 4025"/>
              <a:gd name="T104" fmla="*/ 6433 w 6911"/>
              <a:gd name="T105" fmla="*/ 2106 h 4025"/>
              <a:gd name="T106" fmla="*/ 6062 w 6911"/>
              <a:gd name="T107" fmla="*/ 3427 h 4025"/>
              <a:gd name="T108" fmla="*/ 6081 w 6911"/>
              <a:gd name="T109" fmla="*/ 3443 h 4025"/>
              <a:gd name="T110" fmla="*/ 5829 w 6911"/>
              <a:gd name="T111" fmla="*/ 3238 h 4025"/>
              <a:gd name="T112" fmla="*/ 6582 w 6911"/>
              <a:gd name="T113" fmla="*/ 3212 h 4025"/>
              <a:gd name="T114" fmla="*/ 6066 w 6911"/>
              <a:gd name="T115" fmla="*/ 2594 h 4025"/>
              <a:gd name="T116" fmla="*/ 6337 w 6911"/>
              <a:gd name="T117" fmla="*/ 2452 h 4025"/>
              <a:gd name="T118" fmla="*/ 5761 w 6911"/>
              <a:gd name="T119" fmla="*/ 2950 h 4025"/>
              <a:gd name="T120" fmla="*/ 5783 w 6911"/>
              <a:gd name="T121" fmla="*/ 2959 h 4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11" h="4025">
                <a:moveTo>
                  <a:pt x="731" y="2786"/>
                </a:moveTo>
                <a:cubicBezTo>
                  <a:pt x="0" y="3135"/>
                  <a:pt x="0" y="3135"/>
                  <a:pt x="0" y="3135"/>
                </a:cubicBezTo>
                <a:cubicBezTo>
                  <a:pt x="0" y="3150"/>
                  <a:pt x="0" y="3150"/>
                  <a:pt x="0" y="3150"/>
                </a:cubicBezTo>
                <a:cubicBezTo>
                  <a:pt x="723" y="2805"/>
                  <a:pt x="723" y="2805"/>
                  <a:pt x="723" y="2805"/>
                </a:cubicBezTo>
                <a:cubicBezTo>
                  <a:pt x="725" y="2799"/>
                  <a:pt x="728" y="2792"/>
                  <a:pt x="731" y="2786"/>
                </a:cubicBezTo>
                <a:close/>
                <a:moveTo>
                  <a:pt x="6615" y="2970"/>
                </a:moveTo>
                <a:cubicBezTo>
                  <a:pt x="6626" y="2943"/>
                  <a:pt x="6628" y="2930"/>
                  <a:pt x="6623" y="2920"/>
                </a:cubicBezTo>
                <a:cubicBezTo>
                  <a:pt x="6618" y="2911"/>
                  <a:pt x="6607" y="2908"/>
                  <a:pt x="6601" y="2906"/>
                </a:cubicBezTo>
                <a:cubicBezTo>
                  <a:pt x="6585" y="2902"/>
                  <a:pt x="6431" y="2867"/>
                  <a:pt x="6426" y="2866"/>
                </a:cubicBezTo>
                <a:cubicBezTo>
                  <a:pt x="6425" y="2866"/>
                  <a:pt x="6421" y="2865"/>
                  <a:pt x="6416" y="2865"/>
                </a:cubicBezTo>
                <a:cubicBezTo>
                  <a:pt x="6402" y="2865"/>
                  <a:pt x="6391" y="2873"/>
                  <a:pt x="6385" y="2887"/>
                </a:cubicBezTo>
                <a:cubicBezTo>
                  <a:pt x="6384" y="2891"/>
                  <a:pt x="6379" y="2903"/>
                  <a:pt x="6373" y="2917"/>
                </a:cubicBezTo>
                <a:cubicBezTo>
                  <a:pt x="6354" y="2966"/>
                  <a:pt x="6317" y="3056"/>
                  <a:pt x="6308" y="3080"/>
                </a:cubicBezTo>
                <a:cubicBezTo>
                  <a:pt x="6307" y="3084"/>
                  <a:pt x="6307" y="3084"/>
                  <a:pt x="6307" y="3084"/>
                </a:cubicBezTo>
                <a:cubicBezTo>
                  <a:pt x="6301" y="3098"/>
                  <a:pt x="6291" y="3124"/>
                  <a:pt x="6303" y="3149"/>
                </a:cubicBezTo>
                <a:cubicBezTo>
                  <a:pt x="6313" y="3170"/>
                  <a:pt x="6335" y="3186"/>
                  <a:pt x="6369" y="3196"/>
                </a:cubicBezTo>
                <a:cubicBezTo>
                  <a:pt x="6401" y="3206"/>
                  <a:pt x="6429" y="3211"/>
                  <a:pt x="6452" y="3211"/>
                </a:cubicBezTo>
                <a:cubicBezTo>
                  <a:pt x="6517" y="3211"/>
                  <a:pt x="6532" y="3172"/>
                  <a:pt x="6541" y="3151"/>
                </a:cubicBezTo>
                <a:cubicBezTo>
                  <a:pt x="6561" y="3101"/>
                  <a:pt x="6578" y="3061"/>
                  <a:pt x="6591" y="3028"/>
                </a:cubicBezTo>
                <a:cubicBezTo>
                  <a:pt x="6601" y="3005"/>
                  <a:pt x="6609" y="2986"/>
                  <a:pt x="6615" y="2970"/>
                </a:cubicBezTo>
                <a:close/>
                <a:moveTo>
                  <a:pt x="6519" y="3142"/>
                </a:moveTo>
                <a:cubicBezTo>
                  <a:pt x="6511" y="3162"/>
                  <a:pt x="6501" y="3188"/>
                  <a:pt x="6452" y="3188"/>
                </a:cubicBezTo>
                <a:cubicBezTo>
                  <a:pt x="6432" y="3188"/>
                  <a:pt x="6406" y="3183"/>
                  <a:pt x="6376" y="3174"/>
                </a:cubicBezTo>
                <a:cubicBezTo>
                  <a:pt x="6349" y="3165"/>
                  <a:pt x="6331" y="3154"/>
                  <a:pt x="6324" y="3139"/>
                </a:cubicBezTo>
                <a:cubicBezTo>
                  <a:pt x="6317" y="3123"/>
                  <a:pt x="6324" y="3105"/>
                  <a:pt x="6329" y="3093"/>
                </a:cubicBezTo>
                <a:cubicBezTo>
                  <a:pt x="6330" y="3088"/>
                  <a:pt x="6330" y="3088"/>
                  <a:pt x="6330" y="3088"/>
                </a:cubicBezTo>
                <a:cubicBezTo>
                  <a:pt x="6339" y="3064"/>
                  <a:pt x="6376" y="2974"/>
                  <a:pt x="6395" y="2926"/>
                </a:cubicBezTo>
                <a:cubicBezTo>
                  <a:pt x="6401" y="2911"/>
                  <a:pt x="6406" y="2900"/>
                  <a:pt x="6407" y="2896"/>
                </a:cubicBezTo>
                <a:cubicBezTo>
                  <a:pt x="6410" y="2889"/>
                  <a:pt x="6413" y="2888"/>
                  <a:pt x="6416" y="2888"/>
                </a:cubicBezTo>
                <a:cubicBezTo>
                  <a:pt x="6418" y="2888"/>
                  <a:pt x="6419" y="2889"/>
                  <a:pt x="6420" y="2889"/>
                </a:cubicBezTo>
                <a:cubicBezTo>
                  <a:pt x="6421" y="2889"/>
                  <a:pt x="6580" y="2926"/>
                  <a:pt x="6595" y="2929"/>
                </a:cubicBezTo>
                <a:cubicBezTo>
                  <a:pt x="6600" y="2931"/>
                  <a:pt x="6601" y="2931"/>
                  <a:pt x="6601" y="2931"/>
                </a:cubicBezTo>
                <a:cubicBezTo>
                  <a:pt x="6602" y="2932"/>
                  <a:pt x="6602" y="2938"/>
                  <a:pt x="6593" y="2961"/>
                </a:cubicBezTo>
                <a:cubicBezTo>
                  <a:pt x="6587" y="2977"/>
                  <a:pt x="6579" y="2996"/>
                  <a:pt x="6569" y="3019"/>
                </a:cubicBezTo>
                <a:cubicBezTo>
                  <a:pt x="6556" y="3052"/>
                  <a:pt x="6539" y="3092"/>
                  <a:pt x="6519" y="3142"/>
                </a:cubicBezTo>
                <a:close/>
                <a:moveTo>
                  <a:pt x="1360" y="3718"/>
                </a:moveTo>
                <a:cubicBezTo>
                  <a:pt x="716" y="4025"/>
                  <a:pt x="716" y="4025"/>
                  <a:pt x="716" y="4025"/>
                </a:cubicBezTo>
                <a:cubicBezTo>
                  <a:pt x="747" y="4025"/>
                  <a:pt x="747" y="4025"/>
                  <a:pt x="747" y="4025"/>
                </a:cubicBezTo>
                <a:cubicBezTo>
                  <a:pt x="1374" y="3726"/>
                  <a:pt x="1374" y="3726"/>
                  <a:pt x="1374" y="3726"/>
                </a:cubicBezTo>
                <a:cubicBezTo>
                  <a:pt x="1369" y="3723"/>
                  <a:pt x="1365" y="3720"/>
                  <a:pt x="1360" y="3718"/>
                </a:cubicBezTo>
                <a:close/>
                <a:moveTo>
                  <a:pt x="6546" y="3620"/>
                </a:moveTo>
                <a:cubicBezTo>
                  <a:pt x="6549" y="3627"/>
                  <a:pt x="6555" y="3636"/>
                  <a:pt x="6569" y="3639"/>
                </a:cubicBezTo>
                <a:cubicBezTo>
                  <a:pt x="6589" y="3645"/>
                  <a:pt x="6615" y="3653"/>
                  <a:pt x="6640" y="3660"/>
                </a:cubicBezTo>
                <a:cubicBezTo>
                  <a:pt x="6677" y="3671"/>
                  <a:pt x="6713" y="3681"/>
                  <a:pt x="6724" y="3684"/>
                </a:cubicBezTo>
                <a:cubicBezTo>
                  <a:pt x="6738" y="3688"/>
                  <a:pt x="6748" y="3690"/>
                  <a:pt x="6757" y="3690"/>
                </a:cubicBezTo>
                <a:cubicBezTo>
                  <a:pt x="6780" y="3690"/>
                  <a:pt x="6789" y="3674"/>
                  <a:pt x="6794" y="3659"/>
                </a:cubicBezTo>
                <a:cubicBezTo>
                  <a:pt x="6802" y="3636"/>
                  <a:pt x="6829" y="3566"/>
                  <a:pt x="6849" y="3514"/>
                </a:cubicBezTo>
                <a:cubicBezTo>
                  <a:pt x="6858" y="3491"/>
                  <a:pt x="6865" y="3473"/>
                  <a:pt x="6867" y="3465"/>
                </a:cubicBezTo>
                <a:cubicBezTo>
                  <a:pt x="6872" y="3453"/>
                  <a:pt x="6873" y="3442"/>
                  <a:pt x="6870" y="3433"/>
                </a:cubicBezTo>
                <a:cubicBezTo>
                  <a:pt x="6866" y="3422"/>
                  <a:pt x="6856" y="3414"/>
                  <a:pt x="6842" y="3408"/>
                </a:cubicBezTo>
                <a:cubicBezTo>
                  <a:pt x="6827" y="3403"/>
                  <a:pt x="6784" y="3391"/>
                  <a:pt x="6745" y="3381"/>
                </a:cubicBezTo>
                <a:cubicBezTo>
                  <a:pt x="6721" y="3375"/>
                  <a:pt x="6698" y="3369"/>
                  <a:pt x="6691" y="3367"/>
                </a:cubicBezTo>
                <a:cubicBezTo>
                  <a:pt x="6685" y="3365"/>
                  <a:pt x="6679" y="3364"/>
                  <a:pt x="6673" y="3364"/>
                </a:cubicBezTo>
                <a:cubicBezTo>
                  <a:pt x="6652" y="3364"/>
                  <a:pt x="6634" y="3374"/>
                  <a:pt x="6626" y="3390"/>
                </a:cubicBezTo>
                <a:cubicBezTo>
                  <a:pt x="6623" y="3397"/>
                  <a:pt x="6611" y="3428"/>
                  <a:pt x="6591" y="3477"/>
                </a:cubicBezTo>
                <a:cubicBezTo>
                  <a:pt x="6574" y="3520"/>
                  <a:pt x="6554" y="3569"/>
                  <a:pt x="6550" y="3578"/>
                </a:cubicBezTo>
                <a:cubicBezTo>
                  <a:pt x="6542" y="3593"/>
                  <a:pt x="6541" y="3609"/>
                  <a:pt x="6546" y="3620"/>
                </a:cubicBezTo>
                <a:close/>
                <a:moveTo>
                  <a:pt x="6571" y="3589"/>
                </a:moveTo>
                <a:cubicBezTo>
                  <a:pt x="6576" y="3579"/>
                  <a:pt x="6594" y="3534"/>
                  <a:pt x="6613" y="3486"/>
                </a:cubicBezTo>
                <a:cubicBezTo>
                  <a:pt x="6628" y="3447"/>
                  <a:pt x="6644" y="3407"/>
                  <a:pt x="6647" y="3401"/>
                </a:cubicBezTo>
                <a:cubicBezTo>
                  <a:pt x="6652" y="3391"/>
                  <a:pt x="6664" y="3388"/>
                  <a:pt x="6673" y="3388"/>
                </a:cubicBezTo>
                <a:cubicBezTo>
                  <a:pt x="6677" y="3388"/>
                  <a:pt x="6680" y="3388"/>
                  <a:pt x="6683" y="3389"/>
                </a:cubicBezTo>
                <a:cubicBezTo>
                  <a:pt x="6691" y="3392"/>
                  <a:pt x="6714" y="3397"/>
                  <a:pt x="6739" y="3404"/>
                </a:cubicBezTo>
                <a:cubicBezTo>
                  <a:pt x="6775" y="3414"/>
                  <a:pt x="6820" y="3425"/>
                  <a:pt x="6833" y="3431"/>
                </a:cubicBezTo>
                <a:cubicBezTo>
                  <a:pt x="6841" y="3433"/>
                  <a:pt x="6846" y="3437"/>
                  <a:pt x="6847" y="3441"/>
                </a:cubicBezTo>
                <a:cubicBezTo>
                  <a:pt x="6849" y="3444"/>
                  <a:pt x="6848" y="3450"/>
                  <a:pt x="6845" y="3457"/>
                </a:cubicBezTo>
                <a:cubicBezTo>
                  <a:pt x="6842" y="3464"/>
                  <a:pt x="6835" y="3483"/>
                  <a:pt x="6827" y="3506"/>
                </a:cubicBezTo>
                <a:cubicBezTo>
                  <a:pt x="6807" y="3557"/>
                  <a:pt x="6780" y="3628"/>
                  <a:pt x="6772" y="3651"/>
                </a:cubicBezTo>
                <a:cubicBezTo>
                  <a:pt x="6767" y="3666"/>
                  <a:pt x="6762" y="3666"/>
                  <a:pt x="6757" y="3666"/>
                </a:cubicBezTo>
                <a:cubicBezTo>
                  <a:pt x="6750" y="3666"/>
                  <a:pt x="6740" y="3664"/>
                  <a:pt x="6730" y="3661"/>
                </a:cubicBezTo>
                <a:cubicBezTo>
                  <a:pt x="6719" y="3658"/>
                  <a:pt x="6684" y="3648"/>
                  <a:pt x="6646" y="3637"/>
                </a:cubicBezTo>
                <a:cubicBezTo>
                  <a:pt x="6622" y="3630"/>
                  <a:pt x="6596" y="3622"/>
                  <a:pt x="6576" y="3617"/>
                </a:cubicBezTo>
                <a:cubicBezTo>
                  <a:pt x="6570" y="3615"/>
                  <a:pt x="6569" y="3613"/>
                  <a:pt x="6568" y="3611"/>
                </a:cubicBezTo>
                <a:cubicBezTo>
                  <a:pt x="6566" y="3606"/>
                  <a:pt x="6567" y="3597"/>
                  <a:pt x="6571" y="3589"/>
                </a:cubicBezTo>
                <a:close/>
                <a:moveTo>
                  <a:pt x="782" y="3382"/>
                </a:moveTo>
                <a:cubicBezTo>
                  <a:pt x="777" y="3379"/>
                  <a:pt x="773" y="3376"/>
                  <a:pt x="768" y="3373"/>
                </a:cubicBezTo>
                <a:cubicBezTo>
                  <a:pt x="134" y="3675"/>
                  <a:pt x="134" y="3675"/>
                  <a:pt x="134" y="3675"/>
                </a:cubicBezTo>
                <a:cubicBezTo>
                  <a:pt x="0" y="3625"/>
                  <a:pt x="0" y="3625"/>
                  <a:pt x="0" y="3625"/>
                </a:cubicBezTo>
                <a:cubicBezTo>
                  <a:pt x="0" y="3640"/>
                  <a:pt x="0" y="3640"/>
                  <a:pt x="0" y="3640"/>
                </a:cubicBezTo>
                <a:cubicBezTo>
                  <a:pt x="135" y="3690"/>
                  <a:pt x="135" y="3690"/>
                  <a:pt x="135" y="3690"/>
                </a:cubicBezTo>
                <a:lnTo>
                  <a:pt x="782" y="3382"/>
                </a:lnTo>
                <a:close/>
                <a:moveTo>
                  <a:pt x="6561" y="3328"/>
                </a:moveTo>
                <a:cubicBezTo>
                  <a:pt x="6546" y="3323"/>
                  <a:pt x="6512" y="3315"/>
                  <a:pt x="6481" y="3307"/>
                </a:cubicBezTo>
                <a:cubicBezTo>
                  <a:pt x="6460" y="3302"/>
                  <a:pt x="6440" y="3298"/>
                  <a:pt x="6433" y="3295"/>
                </a:cubicBezTo>
                <a:cubicBezTo>
                  <a:pt x="6424" y="3293"/>
                  <a:pt x="6415" y="3290"/>
                  <a:pt x="6406" y="3290"/>
                </a:cubicBezTo>
                <a:cubicBezTo>
                  <a:pt x="6392" y="3290"/>
                  <a:pt x="6375" y="3295"/>
                  <a:pt x="6367" y="3321"/>
                </a:cubicBezTo>
                <a:cubicBezTo>
                  <a:pt x="6363" y="3336"/>
                  <a:pt x="6311" y="3462"/>
                  <a:pt x="6303" y="3479"/>
                </a:cubicBezTo>
                <a:cubicBezTo>
                  <a:pt x="6295" y="3494"/>
                  <a:pt x="6294" y="3508"/>
                  <a:pt x="6299" y="3519"/>
                </a:cubicBezTo>
                <a:cubicBezTo>
                  <a:pt x="6301" y="3525"/>
                  <a:pt x="6308" y="3534"/>
                  <a:pt x="6322" y="3538"/>
                </a:cubicBezTo>
                <a:cubicBezTo>
                  <a:pt x="6353" y="3546"/>
                  <a:pt x="6428" y="3568"/>
                  <a:pt x="6450" y="3573"/>
                </a:cubicBezTo>
                <a:cubicBezTo>
                  <a:pt x="6464" y="3577"/>
                  <a:pt x="6474" y="3579"/>
                  <a:pt x="6483" y="3579"/>
                </a:cubicBezTo>
                <a:cubicBezTo>
                  <a:pt x="6506" y="3579"/>
                  <a:pt x="6515" y="3563"/>
                  <a:pt x="6520" y="3548"/>
                </a:cubicBezTo>
                <a:cubicBezTo>
                  <a:pt x="6527" y="3530"/>
                  <a:pt x="6545" y="3487"/>
                  <a:pt x="6561" y="3448"/>
                </a:cubicBezTo>
                <a:cubicBezTo>
                  <a:pt x="6574" y="3418"/>
                  <a:pt x="6585" y="3392"/>
                  <a:pt x="6589" y="3382"/>
                </a:cubicBezTo>
                <a:cubicBezTo>
                  <a:pt x="6593" y="3369"/>
                  <a:pt x="6593" y="3359"/>
                  <a:pt x="6589" y="3350"/>
                </a:cubicBezTo>
                <a:cubicBezTo>
                  <a:pt x="6585" y="3341"/>
                  <a:pt x="6576" y="3334"/>
                  <a:pt x="6561" y="3328"/>
                </a:cubicBezTo>
                <a:close/>
                <a:moveTo>
                  <a:pt x="6566" y="3374"/>
                </a:moveTo>
                <a:cubicBezTo>
                  <a:pt x="6563" y="3384"/>
                  <a:pt x="6551" y="3411"/>
                  <a:pt x="6539" y="3439"/>
                </a:cubicBezTo>
                <a:cubicBezTo>
                  <a:pt x="6523" y="3478"/>
                  <a:pt x="6505" y="3521"/>
                  <a:pt x="6498" y="3540"/>
                </a:cubicBezTo>
                <a:cubicBezTo>
                  <a:pt x="6493" y="3555"/>
                  <a:pt x="6489" y="3555"/>
                  <a:pt x="6483" y="3555"/>
                </a:cubicBezTo>
                <a:cubicBezTo>
                  <a:pt x="6482" y="3555"/>
                  <a:pt x="6482" y="3555"/>
                  <a:pt x="6482" y="3555"/>
                </a:cubicBezTo>
                <a:cubicBezTo>
                  <a:pt x="6476" y="3555"/>
                  <a:pt x="6465" y="3553"/>
                  <a:pt x="6456" y="3550"/>
                </a:cubicBezTo>
                <a:cubicBezTo>
                  <a:pt x="6434" y="3545"/>
                  <a:pt x="6360" y="3524"/>
                  <a:pt x="6328" y="3515"/>
                </a:cubicBezTo>
                <a:cubicBezTo>
                  <a:pt x="6322" y="3513"/>
                  <a:pt x="6321" y="3510"/>
                  <a:pt x="6320" y="3509"/>
                </a:cubicBezTo>
                <a:cubicBezTo>
                  <a:pt x="6319" y="3505"/>
                  <a:pt x="6320" y="3498"/>
                  <a:pt x="6324" y="3490"/>
                </a:cubicBezTo>
                <a:cubicBezTo>
                  <a:pt x="6333" y="3471"/>
                  <a:pt x="6385" y="3344"/>
                  <a:pt x="6390" y="3328"/>
                </a:cubicBezTo>
                <a:cubicBezTo>
                  <a:pt x="6394" y="3315"/>
                  <a:pt x="6400" y="3314"/>
                  <a:pt x="6406" y="3314"/>
                </a:cubicBezTo>
                <a:cubicBezTo>
                  <a:pt x="6412" y="3314"/>
                  <a:pt x="6419" y="3316"/>
                  <a:pt x="6425" y="3318"/>
                </a:cubicBezTo>
                <a:cubicBezTo>
                  <a:pt x="6433" y="3321"/>
                  <a:pt x="6453" y="3325"/>
                  <a:pt x="6475" y="3330"/>
                </a:cubicBezTo>
                <a:cubicBezTo>
                  <a:pt x="6504" y="3337"/>
                  <a:pt x="6539" y="3346"/>
                  <a:pt x="6552" y="3350"/>
                </a:cubicBezTo>
                <a:cubicBezTo>
                  <a:pt x="6561" y="3354"/>
                  <a:pt x="6566" y="3357"/>
                  <a:pt x="6568" y="3360"/>
                </a:cubicBezTo>
                <a:cubicBezTo>
                  <a:pt x="6568" y="3361"/>
                  <a:pt x="6570" y="3364"/>
                  <a:pt x="6566" y="3374"/>
                </a:cubicBezTo>
                <a:close/>
                <a:moveTo>
                  <a:pt x="150" y="2866"/>
                </a:moveTo>
                <a:cubicBezTo>
                  <a:pt x="182" y="2850"/>
                  <a:pt x="195" y="2813"/>
                  <a:pt x="180" y="2782"/>
                </a:cubicBezTo>
                <a:cubicBezTo>
                  <a:pt x="165" y="2750"/>
                  <a:pt x="128" y="2737"/>
                  <a:pt x="96" y="2752"/>
                </a:cubicBezTo>
                <a:cubicBezTo>
                  <a:pt x="65" y="2767"/>
                  <a:pt x="51" y="2804"/>
                  <a:pt x="66" y="2836"/>
                </a:cubicBezTo>
                <a:cubicBezTo>
                  <a:pt x="68" y="2839"/>
                  <a:pt x="69" y="2841"/>
                  <a:pt x="71" y="2844"/>
                </a:cubicBezTo>
                <a:cubicBezTo>
                  <a:pt x="0" y="2878"/>
                  <a:pt x="0" y="2878"/>
                  <a:pt x="0" y="2878"/>
                </a:cubicBezTo>
                <a:cubicBezTo>
                  <a:pt x="0" y="2893"/>
                  <a:pt x="0" y="2893"/>
                  <a:pt x="0" y="2893"/>
                </a:cubicBezTo>
                <a:cubicBezTo>
                  <a:pt x="80" y="2855"/>
                  <a:pt x="80" y="2855"/>
                  <a:pt x="80" y="2855"/>
                </a:cubicBezTo>
                <a:cubicBezTo>
                  <a:pt x="99" y="2872"/>
                  <a:pt x="126" y="2877"/>
                  <a:pt x="150" y="2866"/>
                </a:cubicBezTo>
                <a:close/>
                <a:moveTo>
                  <a:pt x="6905" y="2787"/>
                </a:moveTo>
                <a:cubicBezTo>
                  <a:pt x="6896" y="2809"/>
                  <a:pt x="6885" y="2835"/>
                  <a:pt x="6898" y="2861"/>
                </a:cubicBezTo>
                <a:cubicBezTo>
                  <a:pt x="6901" y="2867"/>
                  <a:pt x="6905" y="2872"/>
                  <a:pt x="6911" y="2878"/>
                </a:cubicBezTo>
                <a:cubicBezTo>
                  <a:pt x="6911" y="2774"/>
                  <a:pt x="6911" y="2774"/>
                  <a:pt x="6911" y="2774"/>
                </a:cubicBezTo>
                <a:cubicBezTo>
                  <a:pt x="6911" y="2774"/>
                  <a:pt x="6911" y="2774"/>
                  <a:pt x="6911" y="2774"/>
                </a:cubicBezTo>
                <a:cubicBezTo>
                  <a:pt x="6909" y="2778"/>
                  <a:pt x="6907" y="2783"/>
                  <a:pt x="6905" y="2787"/>
                </a:cubicBezTo>
                <a:close/>
                <a:moveTo>
                  <a:pt x="6811" y="2114"/>
                </a:moveTo>
                <a:cubicBezTo>
                  <a:pt x="6798" y="2114"/>
                  <a:pt x="6788" y="2121"/>
                  <a:pt x="6783" y="2133"/>
                </a:cubicBezTo>
                <a:cubicBezTo>
                  <a:pt x="6775" y="2153"/>
                  <a:pt x="6729" y="2270"/>
                  <a:pt x="6718" y="2303"/>
                </a:cubicBezTo>
                <a:cubicBezTo>
                  <a:pt x="6716" y="2308"/>
                  <a:pt x="6714" y="2313"/>
                  <a:pt x="6712" y="2318"/>
                </a:cubicBezTo>
                <a:cubicBezTo>
                  <a:pt x="6701" y="2347"/>
                  <a:pt x="6690" y="2377"/>
                  <a:pt x="6703" y="2403"/>
                </a:cubicBezTo>
                <a:cubicBezTo>
                  <a:pt x="6713" y="2422"/>
                  <a:pt x="6734" y="2436"/>
                  <a:pt x="6767" y="2445"/>
                </a:cubicBezTo>
                <a:cubicBezTo>
                  <a:pt x="6801" y="2454"/>
                  <a:pt x="6831" y="2459"/>
                  <a:pt x="6856" y="2459"/>
                </a:cubicBezTo>
                <a:cubicBezTo>
                  <a:pt x="6879" y="2459"/>
                  <a:pt x="6897" y="2455"/>
                  <a:pt x="6911" y="2449"/>
                </a:cubicBezTo>
                <a:cubicBezTo>
                  <a:pt x="6911" y="2422"/>
                  <a:pt x="6911" y="2422"/>
                  <a:pt x="6911" y="2422"/>
                </a:cubicBezTo>
                <a:cubicBezTo>
                  <a:pt x="6898" y="2430"/>
                  <a:pt x="6881" y="2435"/>
                  <a:pt x="6856" y="2435"/>
                </a:cubicBezTo>
                <a:cubicBezTo>
                  <a:pt x="6833" y="2435"/>
                  <a:pt x="6805" y="2430"/>
                  <a:pt x="6773" y="2422"/>
                </a:cubicBezTo>
                <a:cubicBezTo>
                  <a:pt x="6747" y="2415"/>
                  <a:pt x="6731" y="2405"/>
                  <a:pt x="6724" y="2392"/>
                </a:cubicBezTo>
                <a:cubicBezTo>
                  <a:pt x="6716" y="2375"/>
                  <a:pt x="6725" y="2352"/>
                  <a:pt x="6734" y="2326"/>
                </a:cubicBezTo>
                <a:cubicBezTo>
                  <a:pt x="6736" y="2321"/>
                  <a:pt x="6738" y="2316"/>
                  <a:pt x="6740" y="2311"/>
                </a:cubicBezTo>
                <a:cubicBezTo>
                  <a:pt x="6751" y="2279"/>
                  <a:pt x="6797" y="2161"/>
                  <a:pt x="6805" y="2142"/>
                </a:cubicBezTo>
                <a:cubicBezTo>
                  <a:pt x="6807" y="2138"/>
                  <a:pt x="6808" y="2138"/>
                  <a:pt x="6811" y="2138"/>
                </a:cubicBezTo>
                <a:cubicBezTo>
                  <a:pt x="6814" y="2138"/>
                  <a:pt x="6817" y="2139"/>
                  <a:pt x="6818" y="2139"/>
                </a:cubicBezTo>
                <a:cubicBezTo>
                  <a:pt x="6822" y="2140"/>
                  <a:pt x="6822" y="2140"/>
                  <a:pt x="6822" y="2140"/>
                </a:cubicBezTo>
                <a:cubicBezTo>
                  <a:pt x="6842" y="2144"/>
                  <a:pt x="6877" y="2150"/>
                  <a:pt x="6911" y="2156"/>
                </a:cubicBezTo>
                <a:cubicBezTo>
                  <a:pt x="6911" y="2132"/>
                  <a:pt x="6911" y="2132"/>
                  <a:pt x="6911" y="2132"/>
                </a:cubicBezTo>
                <a:cubicBezTo>
                  <a:pt x="6872" y="2125"/>
                  <a:pt x="6835" y="2119"/>
                  <a:pt x="6827" y="2117"/>
                </a:cubicBezTo>
                <a:cubicBezTo>
                  <a:pt x="6824" y="2116"/>
                  <a:pt x="6818" y="2114"/>
                  <a:pt x="6811" y="2114"/>
                </a:cubicBezTo>
                <a:close/>
                <a:moveTo>
                  <a:pt x="6723" y="2209"/>
                </a:moveTo>
                <a:cubicBezTo>
                  <a:pt x="6729" y="2192"/>
                  <a:pt x="6734" y="2177"/>
                  <a:pt x="6740" y="2163"/>
                </a:cubicBezTo>
                <a:cubicBezTo>
                  <a:pt x="6750" y="2136"/>
                  <a:pt x="6752" y="2123"/>
                  <a:pt x="6747" y="2113"/>
                </a:cubicBezTo>
                <a:cubicBezTo>
                  <a:pt x="6742" y="2103"/>
                  <a:pt x="6732" y="2101"/>
                  <a:pt x="6726" y="2099"/>
                </a:cubicBezTo>
                <a:cubicBezTo>
                  <a:pt x="6710" y="2095"/>
                  <a:pt x="6551" y="2067"/>
                  <a:pt x="6538" y="2065"/>
                </a:cubicBezTo>
                <a:cubicBezTo>
                  <a:pt x="6536" y="2064"/>
                  <a:pt x="6533" y="2063"/>
                  <a:pt x="6529" y="2063"/>
                </a:cubicBezTo>
                <a:cubicBezTo>
                  <a:pt x="6515" y="2063"/>
                  <a:pt x="6504" y="2072"/>
                  <a:pt x="6498" y="2086"/>
                </a:cubicBezTo>
                <a:cubicBezTo>
                  <a:pt x="6490" y="2106"/>
                  <a:pt x="6451" y="2209"/>
                  <a:pt x="6439" y="2240"/>
                </a:cubicBezTo>
                <a:cubicBezTo>
                  <a:pt x="6438" y="2242"/>
                  <a:pt x="6437" y="2245"/>
                  <a:pt x="6435" y="2248"/>
                </a:cubicBezTo>
                <a:cubicBezTo>
                  <a:pt x="6427" y="2268"/>
                  <a:pt x="6410" y="2304"/>
                  <a:pt x="6425" y="2335"/>
                </a:cubicBezTo>
                <a:cubicBezTo>
                  <a:pt x="6434" y="2355"/>
                  <a:pt x="6453" y="2369"/>
                  <a:pt x="6482" y="2376"/>
                </a:cubicBezTo>
                <a:cubicBezTo>
                  <a:pt x="6522" y="2387"/>
                  <a:pt x="6554" y="2392"/>
                  <a:pt x="6580" y="2392"/>
                </a:cubicBezTo>
                <a:cubicBezTo>
                  <a:pt x="6642" y="2392"/>
                  <a:pt x="6663" y="2362"/>
                  <a:pt x="6674" y="2335"/>
                </a:cubicBezTo>
                <a:cubicBezTo>
                  <a:pt x="6698" y="2281"/>
                  <a:pt x="6712" y="2241"/>
                  <a:pt x="6723" y="2209"/>
                </a:cubicBezTo>
                <a:close/>
                <a:moveTo>
                  <a:pt x="6653" y="2326"/>
                </a:moveTo>
                <a:cubicBezTo>
                  <a:pt x="6642" y="2351"/>
                  <a:pt x="6625" y="2369"/>
                  <a:pt x="6580" y="2369"/>
                </a:cubicBezTo>
                <a:cubicBezTo>
                  <a:pt x="6556" y="2369"/>
                  <a:pt x="6526" y="2364"/>
                  <a:pt x="6489" y="2354"/>
                </a:cubicBezTo>
                <a:cubicBezTo>
                  <a:pt x="6467" y="2348"/>
                  <a:pt x="6453" y="2338"/>
                  <a:pt x="6446" y="2325"/>
                </a:cubicBezTo>
                <a:cubicBezTo>
                  <a:pt x="6436" y="2304"/>
                  <a:pt x="6450" y="2274"/>
                  <a:pt x="6457" y="2258"/>
                </a:cubicBezTo>
                <a:cubicBezTo>
                  <a:pt x="6459" y="2254"/>
                  <a:pt x="6460" y="2251"/>
                  <a:pt x="6461" y="2249"/>
                </a:cubicBezTo>
                <a:cubicBezTo>
                  <a:pt x="6472" y="2218"/>
                  <a:pt x="6512" y="2114"/>
                  <a:pt x="6520" y="2094"/>
                </a:cubicBezTo>
                <a:cubicBezTo>
                  <a:pt x="6523" y="2088"/>
                  <a:pt x="6526" y="2087"/>
                  <a:pt x="6529" y="2087"/>
                </a:cubicBezTo>
                <a:cubicBezTo>
                  <a:pt x="6530" y="2087"/>
                  <a:pt x="6531" y="2088"/>
                  <a:pt x="6531" y="2088"/>
                </a:cubicBezTo>
                <a:cubicBezTo>
                  <a:pt x="6531" y="2087"/>
                  <a:pt x="6531" y="2087"/>
                  <a:pt x="6531" y="2087"/>
                </a:cubicBezTo>
                <a:cubicBezTo>
                  <a:pt x="6533" y="2088"/>
                  <a:pt x="6533" y="2088"/>
                  <a:pt x="6533" y="2088"/>
                </a:cubicBezTo>
                <a:cubicBezTo>
                  <a:pt x="6592" y="2099"/>
                  <a:pt x="6708" y="2119"/>
                  <a:pt x="6720" y="2122"/>
                </a:cubicBezTo>
                <a:cubicBezTo>
                  <a:pt x="6725" y="2124"/>
                  <a:pt x="6726" y="2124"/>
                  <a:pt x="6726" y="2124"/>
                </a:cubicBezTo>
                <a:cubicBezTo>
                  <a:pt x="6726" y="2125"/>
                  <a:pt x="6727" y="2131"/>
                  <a:pt x="6718" y="2154"/>
                </a:cubicBezTo>
                <a:cubicBezTo>
                  <a:pt x="6712" y="2168"/>
                  <a:pt x="6707" y="2183"/>
                  <a:pt x="6701" y="2201"/>
                </a:cubicBezTo>
                <a:cubicBezTo>
                  <a:pt x="6689" y="2233"/>
                  <a:pt x="6675" y="2272"/>
                  <a:pt x="6653" y="2326"/>
                </a:cubicBezTo>
                <a:close/>
                <a:moveTo>
                  <a:pt x="6733" y="2520"/>
                </a:moveTo>
                <a:cubicBezTo>
                  <a:pt x="6726" y="2520"/>
                  <a:pt x="6703" y="2522"/>
                  <a:pt x="6694" y="2546"/>
                </a:cubicBezTo>
                <a:cubicBezTo>
                  <a:pt x="6691" y="2554"/>
                  <a:pt x="6680" y="2579"/>
                  <a:pt x="6667" y="2608"/>
                </a:cubicBezTo>
                <a:cubicBezTo>
                  <a:pt x="6648" y="2649"/>
                  <a:pt x="6627" y="2696"/>
                  <a:pt x="6620" y="2715"/>
                </a:cubicBezTo>
                <a:cubicBezTo>
                  <a:pt x="6618" y="2719"/>
                  <a:pt x="6618" y="2719"/>
                  <a:pt x="6618" y="2719"/>
                </a:cubicBezTo>
                <a:cubicBezTo>
                  <a:pt x="6606" y="2750"/>
                  <a:pt x="6596" y="2777"/>
                  <a:pt x="6607" y="2801"/>
                </a:cubicBezTo>
                <a:cubicBezTo>
                  <a:pt x="6616" y="2819"/>
                  <a:pt x="6637" y="2833"/>
                  <a:pt x="6672" y="2843"/>
                </a:cubicBezTo>
                <a:cubicBezTo>
                  <a:pt x="6705" y="2853"/>
                  <a:pt x="6734" y="2858"/>
                  <a:pt x="6759" y="2858"/>
                </a:cubicBezTo>
                <a:cubicBezTo>
                  <a:pt x="6815" y="2858"/>
                  <a:pt x="6853" y="2834"/>
                  <a:pt x="6870" y="2786"/>
                </a:cubicBezTo>
                <a:cubicBezTo>
                  <a:pt x="6884" y="2749"/>
                  <a:pt x="6898" y="2714"/>
                  <a:pt x="6911" y="2684"/>
                </a:cubicBezTo>
                <a:cubicBezTo>
                  <a:pt x="6911" y="2621"/>
                  <a:pt x="6911" y="2621"/>
                  <a:pt x="6911" y="2621"/>
                </a:cubicBezTo>
                <a:cubicBezTo>
                  <a:pt x="6906" y="2633"/>
                  <a:pt x="6900" y="2647"/>
                  <a:pt x="6894" y="2661"/>
                </a:cubicBezTo>
                <a:cubicBezTo>
                  <a:pt x="6881" y="2694"/>
                  <a:pt x="6864" y="2735"/>
                  <a:pt x="6848" y="2777"/>
                </a:cubicBezTo>
                <a:cubicBezTo>
                  <a:pt x="6839" y="2802"/>
                  <a:pt x="6820" y="2834"/>
                  <a:pt x="6759" y="2834"/>
                </a:cubicBezTo>
                <a:cubicBezTo>
                  <a:pt x="6736" y="2834"/>
                  <a:pt x="6709" y="2830"/>
                  <a:pt x="6679" y="2821"/>
                </a:cubicBezTo>
                <a:cubicBezTo>
                  <a:pt x="6651" y="2812"/>
                  <a:pt x="6634" y="2802"/>
                  <a:pt x="6629" y="2791"/>
                </a:cubicBezTo>
                <a:cubicBezTo>
                  <a:pt x="6621" y="2776"/>
                  <a:pt x="6630" y="2755"/>
                  <a:pt x="6640" y="2728"/>
                </a:cubicBezTo>
                <a:cubicBezTo>
                  <a:pt x="6642" y="2723"/>
                  <a:pt x="6642" y="2723"/>
                  <a:pt x="6642" y="2723"/>
                </a:cubicBezTo>
                <a:cubicBezTo>
                  <a:pt x="6649" y="2705"/>
                  <a:pt x="6671" y="2657"/>
                  <a:pt x="6688" y="2617"/>
                </a:cubicBezTo>
                <a:cubicBezTo>
                  <a:pt x="6701" y="2588"/>
                  <a:pt x="6713" y="2563"/>
                  <a:pt x="6716" y="2554"/>
                </a:cubicBezTo>
                <a:cubicBezTo>
                  <a:pt x="6720" y="2545"/>
                  <a:pt x="6728" y="2544"/>
                  <a:pt x="6733" y="2544"/>
                </a:cubicBezTo>
                <a:cubicBezTo>
                  <a:pt x="6788" y="2554"/>
                  <a:pt x="6895" y="2573"/>
                  <a:pt x="6907" y="2576"/>
                </a:cubicBezTo>
                <a:cubicBezTo>
                  <a:pt x="6908" y="2577"/>
                  <a:pt x="6909" y="2577"/>
                  <a:pt x="6911" y="2577"/>
                </a:cubicBezTo>
                <a:cubicBezTo>
                  <a:pt x="6911" y="2553"/>
                  <a:pt x="6911" y="2553"/>
                  <a:pt x="6911" y="2553"/>
                </a:cubicBezTo>
                <a:cubicBezTo>
                  <a:pt x="6887" y="2548"/>
                  <a:pt x="6743" y="2522"/>
                  <a:pt x="6736" y="2520"/>
                </a:cubicBezTo>
                <a:cubicBezTo>
                  <a:pt x="6736" y="2520"/>
                  <a:pt x="6735" y="2520"/>
                  <a:pt x="6733" y="2520"/>
                </a:cubicBezTo>
                <a:close/>
                <a:moveTo>
                  <a:pt x="6663" y="2536"/>
                </a:moveTo>
                <a:cubicBezTo>
                  <a:pt x="6667" y="2525"/>
                  <a:pt x="6667" y="2515"/>
                  <a:pt x="6662" y="2507"/>
                </a:cubicBezTo>
                <a:cubicBezTo>
                  <a:pt x="6654" y="2495"/>
                  <a:pt x="6639" y="2494"/>
                  <a:pt x="6626" y="2492"/>
                </a:cubicBezTo>
                <a:cubicBezTo>
                  <a:pt x="6622" y="2492"/>
                  <a:pt x="6618" y="2492"/>
                  <a:pt x="6616" y="2491"/>
                </a:cubicBezTo>
                <a:cubicBezTo>
                  <a:pt x="6600" y="2487"/>
                  <a:pt x="6458" y="2459"/>
                  <a:pt x="6452" y="2458"/>
                </a:cubicBezTo>
                <a:cubicBezTo>
                  <a:pt x="6451" y="2458"/>
                  <a:pt x="6451" y="2458"/>
                  <a:pt x="6451" y="2458"/>
                </a:cubicBezTo>
                <a:cubicBezTo>
                  <a:pt x="6451" y="2458"/>
                  <a:pt x="6450" y="2458"/>
                  <a:pt x="6448" y="2458"/>
                </a:cubicBezTo>
                <a:cubicBezTo>
                  <a:pt x="6441" y="2458"/>
                  <a:pt x="6419" y="2460"/>
                  <a:pt x="6409" y="2483"/>
                </a:cubicBezTo>
                <a:cubicBezTo>
                  <a:pt x="6406" y="2491"/>
                  <a:pt x="6395" y="2516"/>
                  <a:pt x="6382" y="2545"/>
                </a:cubicBezTo>
                <a:cubicBezTo>
                  <a:pt x="6363" y="2587"/>
                  <a:pt x="6342" y="2634"/>
                  <a:pt x="6335" y="2652"/>
                </a:cubicBezTo>
                <a:cubicBezTo>
                  <a:pt x="6334" y="2656"/>
                  <a:pt x="6334" y="2656"/>
                  <a:pt x="6334" y="2656"/>
                </a:cubicBezTo>
                <a:cubicBezTo>
                  <a:pt x="6321" y="2688"/>
                  <a:pt x="6310" y="2716"/>
                  <a:pt x="6322" y="2741"/>
                </a:cubicBezTo>
                <a:cubicBezTo>
                  <a:pt x="6332" y="2759"/>
                  <a:pt x="6352" y="2772"/>
                  <a:pt x="6387" y="2781"/>
                </a:cubicBezTo>
                <a:cubicBezTo>
                  <a:pt x="6432" y="2793"/>
                  <a:pt x="6466" y="2798"/>
                  <a:pt x="6491" y="2798"/>
                </a:cubicBezTo>
                <a:cubicBezTo>
                  <a:pt x="6554" y="2798"/>
                  <a:pt x="6567" y="2763"/>
                  <a:pt x="6580" y="2729"/>
                </a:cubicBezTo>
                <a:cubicBezTo>
                  <a:pt x="6597" y="2681"/>
                  <a:pt x="6619" y="2634"/>
                  <a:pt x="6637" y="2596"/>
                </a:cubicBezTo>
                <a:cubicBezTo>
                  <a:pt x="6649" y="2570"/>
                  <a:pt x="6658" y="2550"/>
                  <a:pt x="6663" y="2536"/>
                </a:cubicBezTo>
                <a:close/>
                <a:moveTo>
                  <a:pt x="6557" y="2721"/>
                </a:moveTo>
                <a:cubicBezTo>
                  <a:pt x="6545" y="2754"/>
                  <a:pt x="6537" y="2775"/>
                  <a:pt x="6491" y="2775"/>
                </a:cubicBezTo>
                <a:cubicBezTo>
                  <a:pt x="6468" y="2775"/>
                  <a:pt x="6436" y="2769"/>
                  <a:pt x="6394" y="2758"/>
                </a:cubicBezTo>
                <a:cubicBezTo>
                  <a:pt x="6366" y="2751"/>
                  <a:pt x="6350" y="2742"/>
                  <a:pt x="6344" y="2730"/>
                </a:cubicBezTo>
                <a:cubicBezTo>
                  <a:pt x="6336" y="2715"/>
                  <a:pt x="6345" y="2693"/>
                  <a:pt x="6356" y="2665"/>
                </a:cubicBezTo>
                <a:cubicBezTo>
                  <a:pt x="6357" y="2661"/>
                  <a:pt x="6357" y="2661"/>
                  <a:pt x="6357" y="2661"/>
                </a:cubicBezTo>
                <a:cubicBezTo>
                  <a:pt x="6364" y="2643"/>
                  <a:pt x="6386" y="2594"/>
                  <a:pt x="6403" y="2555"/>
                </a:cubicBezTo>
                <a:cubicBezTo>
                  <a:pt x="6417" y="2526"/>
                  <a:pt x="6428" y="2501"/>
                  <a:pt x="6431" y="2492"/>
                </a:cubicBezTo>
                <a:cubicBezTo>
                  <a:pt x="6435" y="2483"/>
                  <a:pt x="6443" y="2482"/>
                  <a:pt x="6449" y="2482"/>
                </a:cubicBezTo>
                <a:cubicBezTo>
                  <a:pt x="6461" y="2484"/>
                  <a:pt x="6596" y="2510"/>
                  <a:pt x="6610" y="2514"/>
                </a:cubicBezTo>
                <a:cubicBezTo>
                  <a:pt x="6615" y="2515"/>
                  <a:pt x="6619" y="2516"/>
                  <a:pt x="6624" y="2516"/>
                </a:cubicBezTo>
                <a:cubicBezTo>
                  <a:pt x="6628" y="2516"/>
                  <a:pt x="6640" y="2518"/>
                  <a:pt x="6642" y="2520"/>
                </a:cubicBezTo>
                <a:cubicBezTo>
                  <a:pt x="6642" y="2520"/>
                  <a:pt x="6642" y="2523"/>
                  <a:pt x="6640" y="2528"/>
                </a:cubicBezTo>
                <a:cubicBezTo>
                  <a:pt x="6636" y="2541"/>
                  <a:pt x="6626" y="2562"/>
                  <a:pt x="6615" y="2586"/>
                </a:cubicBezTo>
                <a:cubicBezTo>
                  <a:pt x="6598" y="2624"/>
                  <a:pt x="6575" y="2672"/>
                  <a:pt x="6557" y="2721"/>
                </a:cubicBezTo>
                <a:close/>
                <a:moveTo>
                  <a:pt x="990" y="3502"/>
                </a:moveTo>
                <a:cubicBezTo>
                  <a:pt x="985" y="3500"/>
                  <a:pt x="980" y="3497"/>
                  <a:pt x="976" y="3494"/>
                </a:cubicBezTo>
                <a:cubicBezTo>
                  <a:pt x="245" y="3844"/>
                  <a:pt x="245" y="3844"/>
                  <a:pt x="245" y="3844"/>
                </a:cubicBezTo>
                <a:cubicBezTo>
                  <a:pt x="0" y="3755"/>
                  <a:pt x="0" y="3755"/>
                  <a:pt x="0" y="3755"/>
                </a:cubicBezTo>
                <a:cubicBezTo>
                  <a:pt x="0" y="3769"/>
                  <a:pt x="0" y="3769"/>
                  <a:pt x="0" y="3769"/>
                </a:cubicBezTo>
                <a:cubicBezTo>
                  <a:pt x="246" y="3858"/>
                  <a:pt x="246" y="3858"/>
                  <a:pt x="246" y="3858"/>
                </a:cubicBezTo>
                <a:lnTo>
                  <a:pt x="990" y="3502"/>
                </a:lnTo>
                <a:close/>
                <a:moveTo>
                  <a:pt x="6345" y="2904"/>
                </a:moveTo>
                <a:cubicBezTo>
                  <a:pt x="6356" y="2878"/>
                  <a:pt x="6358" y="2865"/>
                  <a:pt x="6353" y="2855"/>
                </a:cubicBezTo>
                <a:cubicBezTo>
                  <a:pt x="6348" y="2845"/>
                  <a:pt x="6337" y="2843"/>
                  <a:pt x="6331" y="2841"/>
                </a:cubicBezTo>
                <a:cubicBezTo>
                  <a:pt x="6315" y="2837"/>
                  <a:pt x="6161" y="2802"/>
                  <a:pt x="6156" y="2801"/>
                </a:cubicBezTo>
                <a:cubicBezTo>
                  <a:pt x="6155" y="2800"/>
                  <a:pt x="6151" y="2799"/>
                  <a:pt x="6146" y="2799"/>
                </a:cubicBezTo>
                <a:cubicBezTo>
                  <a:pt x="6132" y="2799"/>
                  <a:pt x="6121" y="2807"/>
                  <a:pt x="6115" y="2822"/>
                </a:cubicBezTo>
                <a:cubicBezTo>
                  <a:pt x="6114" y="2826"/>
                  <a:pt x="6109" y="2837"/>
                  <a:pt x="6103" y="2852"/>
                </a:cubicBezTo>
                <a:cubicBezTo>
                  <a:pt x="6084" y="2900"/>
                  <a:pt x="6047" y="2990"/>
                  <a:pt x="6038" y="3015"/>
                </a:cubicBezTo>
                <a:cubicBezTo>
                  <a:pt x="6037" y="3019"/>
                  <a:pt x="6037" y="3019"/>
                  <a:pt x="6037" y="3019"/>
                </a:cubicBezTo>
                <a:cubicBezTo>
                  <a:pt x="6031" y="3033"/>
                  <a:pt x="6021" y="3058"/>
                  <a:pt x="6033" y="3084"/>
                </a:cubicBezTo>
                <a:cubicBezTo>
                  <a:pt x="6043" y="3105"/>
                  <a:pt x="6065" y="3120"/>
                  <a:pt x="6099" y="3131"/>
                </a:cubicBezTo>
                <a:cubicBezTo>
                  <a:pt x="6131" y="3141"/>
                  <a:pt x="6159" y="3146"/>
                  <a:pt x="6182" y="3146"/>
                </a:cubicBezTo>
                <a:cubicBezTo>
                  <a:pt x="6247" y="3146"/>
                  <a:pt x="6263" y="3107"/>
                  <a:pt x="6271" y="3086"/>
                </a:cubicBezTo>
                <a:cubicBezTo>
                  <a:pt x="6291" y="3036"/>
                  <a:pt x="6308" y="2995"/>
                  <a:pt x="6321" y="2963"/>
                </a:cubicBezTo>
                <a:cubicBezTo>
                  <a:pt x="6331" y="2940"/>
                  <a:pt x="6339" y="2921"/>
                  <a:pt x="6345" y="2904"/>
                </a:cubicBezTo>
                <a:close/>
                <a:moveTo>
                  <a:pt x="6249" y="3077"/>
                </a:moveTo>
                <a:cubicBezTo>
                  <a:pt x="6241" y="3097"/>
                  <a:pt x="6231" y="3122"/>
                  <a:pt x="6182" y="3122"/>
                </a:cubicBezTo>
                <a:cubicBezTo>
                  <a:pt x="6162" y="3122"/>
                  <a:pt x="6136" y="3118"/>
                  <a:pt x="6106" y="3108"/>
                </a:cubicBezTo>
                <a:cubicBezTo>
                  <a:pt x="6079" y="3100"/>
                  <a:pt x="6061" y="3088"/>
                  <a:pt x="6054" y="3074"/>
                </a:cubicBezTo>
                <a:cubicBezTo>
                  <a:pt x="6047" y="3058"/>
                  <a:pt x="6054" y="3040"/>
                  <a:pt x="6059" y="3028"/>
                </a:cubicBezTo>
                <a:cubicBezTo>
                  <a:pt x="6060" y="3023"/>
                  <a:pt x="6060" y="3023"/>
                  <a:pt x="6060" y="3023"/>
                </a:cubicBezTo>
                <a:cubicBezTo>
                  <a:pt x="6069" y="2999"/>
                  <a:pt x="6106" y="2909"/>
                  <a:pt x="6125" y="2861"/>
                </a:cubicBezTo>
                <a:cubicBezTo>
                  <a:pt x="6131" y="2846"/>
                  <a:pt x="6136" y="2835"/>
                  <a:pt x="6137" y="2830"/>
                </a:cubicBezTo>
                <a:cubicBezTo>
                  <a:pt x="6140" y="2824"/>
                  <a:pt x="6143" y="2823"/>
                  <a:pt x="6146" y="2823"/>
                </a:cubicBezTo>
                <a:cubicBezTo>
                  <a:pt x="6148" y="2823"/>
                  <a:pt x="6149" y="2823"/>
                  <a:pt x="6149" y="2824"/>
                </a:cubicBezTo>
                <a:cubicBezTo>
                  <a:pt x="6151" y="2824"/>
                  <a:pt x="6310" y="2860"/>
                  <a:pt x="6325" y="2864"/>
                </a:cubicBezTo>
                <a:cubicBezTo>
                  <a:pt x="6330" y="2865"/>
                  <a:pt x="6331" y="2866"/>
                  <a:pt x="6331" y="2866"/>
                </a:cubicBezTo>
                <a:cubicBezTo>
                  <a:pt x="6332" y="2867"/>
                  <a:pt x="6332" y="2873"/>
                  <a:pt x="6323" y="2896"/>
                </a:cubicBezTo>
                <a:cubicBezTo>
                  <a:pt x="6317" y="2912"/>
                  <a:pt x="6309" y="2931"/>
                  <a:pt x="6299" y="2954"/>
                </a:cubicBezTo>
                <a:cubicBezTo>
                  <a:pt x="6286" y="2986"/>
                  <a:pt x="6269" y="3027"/>
                  <a:pt x="6249" y="3077"/>
                </a:cubicBezTo>
                <a:close/>
                <a:moveTo>
                  <a:pt x="1050" y="3537"/>
                </a:moveTo>
                <a:cubicBezTo>
                  <a:pt x="281" y="3904"/>
                  <a:pt x="281" y="3904"/>
                  <a:pt x="281" y="3904"/>
                </a:cubicBezTo>
                <a:cubicBezTo>
                  <a:pt x="11" y="3795"/>
                  <a:pt x="11" y="3795"/>
                  <a:pt x="11" y="3795"/>
                </a:cubicBezTo>
                <a:cubicBezTo>
                  <a:pt x="8" y="3794"/>
                  <a:pt x="8" y="3794"/>
                  <a:pt x="8" y="3794"/>
                </a:cubicBezTo>
                <a:cubicBezTo>
                  <a:pt x="0" y="3798"/>
                  <a:pt x="0" y="3798"/>
                  <a:pt x="0" y="3798"/>
                </a:cubicBezTo>
                <a:cubicBezTo>
                  <a:pt x="0" y="3813"/>
                  <a:pt x="0" y="3813"/>
                  <a:pt x="0" y="3813"/>
                </a:cubicBezTo>
                <a:cubicBezTo>
                  <a:pt x="9" y="3809"/>
                  <a:pt x="9" y="3809"/>
                  <a:pt x="9" y="3809"/>
                </a:cubicBezTo>
                <a:cubicBezTo>
                  <a:pt x="281" y="3919"/>
                  <a:pt x="281" y="3919"/>
                  <a:pt x="281" y="3919"/>
                </a:cubicBezTo>
                <a:cubicBezTo>
                  <a:pt x="1064" y="3545"/>
                  <a:pt x="1064" y="3545"/>
                  <a:pt x="1064" y="3545"/>
                </a:cubicBezTo>
                <a:cubicBezTo>
                  <a:pt x="1059" y="3543"/>
                  <a:pt x="1054" y="3540"/>
                  <a:pt x="1050" y="3537"/>
                </a:cubicBezTo>
                <a:close/>
                <a:moveTo>
                  <a:pt x="6895" y="3475"/>
                </a:moveTo>
                <a:cubicBezTo>
                  <a:pt x="6891" y="3491"/>
                  <a:pt x="6845" y="3614"/>
                  <a:pt x="6837" y="3631"/>
                </a:cubicBezTo>
                <a:cubicBezTo>
                  <a:pt x="6830" y="3644"/>
                  <a:pt x="6825" y="3664"/>
                  <a:pt x="6832" y="3680"/>
                </a:cubicBezTo>
                <a:cubicBezTo>
                  <a:pt x="6836" y="3689"/>
                  <a:pt x="6843" y="3695"/>
                  <a:pt x="6853" y="3698"/>
                </a:cubicBezTo>
                <a:cubicBezTo>
                  <a:pt x="6870" y="3703"/>
                  <a:pt x="6890" y="3709"/>
                  <a:pt x="6911" y="3715"/>
                </a:cubicBezTo>
                <a:cubicBezTo>
                  <a:pt x="6911" y="3690"/>
                  <a:pt x="6911" y="3690"/>
                  <a:pt x="6911" y="3690"/>
                </a:cubicBezTo>
                <a:cubicBezTo>
                  <a:pt x="6893" y="3685"/>
                  <a:pt x="6875" y="3679"/>
                  <a:pt x="6860" y="3675"/>
                </a:cubicBezTo>
                <a:cubicBezTo>
                  <a:pt x="6857" y="3674"/>
                  <a:pt x="6855" y="3673"/>
                  <a:pt x="6854" y="3670"/>
                </a:cubicBezTo>
                <a:cubicBezTo>
                  <a:pt x="6851" y="3664"/>
                  <a:pt x="6853" y="3652"/>
                  <a:pt x="6858" y="3641"/>
                </a:cubicBezTo>
                <a:cubicBezTo>
                  <a:pt x="6865" y="3627"/>
                  <a:pt x="6896" y="3544"/>
                  <a:pt x="6911" y="3504"/>
                </a:cubicBezTo>
                <a:cubicBezTo>
                  <a:pt x="6911" y="3453"/>
                  <a:pt x="6911" y="3453"/>
                  <a:pt x="6911" y="3453"/>
                </a:cubicBezTo>
                <a:cubicBezTo>
                  <a:pt x="6903" y="3458"/>
                  <a:pt x="6898" y="3466"/>
                  <a:pt x="6895" y="3475"/>
                </a:cubicBezTo>
                <a:close/>
                <a:moveTo>
                  <a:pt x="6076" y="0"/>
                </a:moveTo>
                <a:cubicBezTo>
                  <a:pt x="6045" y="0"/>
                  <a:pt x="6045" y="0"/>
                  <a:pt x="6045" y="0"/>
                </a:cubicBezTo>
                <a:cubicBezTo>
                  <a:pt x="5959" y="41"/>
                  <a:pt x="5959" y="41"/>
                  <a:pt x="5959" y="41"/>
                </a:cubicBezTo>
                <a:cubicBezTo>
                  <a:pt x="5984" y="44"/>
                  <a:pt x="5984" y="44"/>
                  <a:pt x="5984" y="44"/>
                </a:cubicBezTo>
                <a:lnTo>
                  <a:pt x="6076" y="0"/>
                </a:lnTo>
                <a:close/>
                <a:moveTo>
                  <a:pt x="5878" y="0"/>
                </a:moveTo>
                <a:cubicBezTo>
                  <a:pt x="5847" y="0"/>
                  <a:pt x="5847" y="0"/>
                  <a:pt x="5847" y="0"/>
                </a:cubicBezTo>
                <a:cubicBezTo>
                  <a:pt x="5802" y="22"/>
                  <a:pt x="5802" y="22"/>
                  <a:pt x="5802" y="22"/>
                </a:cubicBezTo>
                <a:cubicBezTo>
                  <a:pt x="5827" y="25"/>
                  <a:pt x="5827" y="25"/>
                  <a:pt x="5827" y="25"/>
                </a:cubicBezTo>
                <a:lnTo>
                  <a:pt x="5878" y="0"/>
                </a:lnTo>
                <a:close/>
                <a:moveTo>
                  <a:pt x="6746" y="3753"/>
                </a:moveTo>
                <a:cubicBezTo>
                  <a:pt x="6751" y="3741"/>
                  <a:pt x="6755" y="3726"/>
                  <a:pt x="6749" y="3714"/>
                </a:cubicBezTo>
                <a:cubicBezTo>
                  <a:pt x="6742" y="3700"/>
                  <a:pt x="6726" y="3696"/>
                  <a:pt x="6702" y="3688"/>
                </a:cubicBezTo>
                <a:cubicBezTo>
                  <a:pt x="6698" y="3687"/>
                  <a:pt x="6693" y="3686"/>
                  <a:pt x="6688" y="3684"/>
                </a:cubicBezTo>
                <a:cubicBezTo>
                  <a:pt x="6676" y="3680"/>
                  <a:pt x="6654" y="3674"/>
                  <a:pt x="6633" y="3669"/>
                </a:cubicBezTo>
                <a:cubicBezTo>
                  <a:pt x="6612" y="3663"/>
                  <a:pt x="6589" y="3656"/>
                  <a:pt x="6580" y="3653"/>
                </a:cubicBezTo>
                <a:cubicBezTo>
                  <a:pt x="6572" y="3651"/>
                  <a:pt x="6562" y="3647"/>
                  <a:pt x="6551" y="3647"/>
                </a:cubicBezTo>
                <a:cubicBezTo>
                  <a:pt x="6538" y="3647"/>
                  <a:pt x="6521" y="3652"/>
                  <a:pt x="6514" y="3677"/>
                </a:cubicBezTo>
                <a:cubicBezTo>
                  <a:pt x="6509" y="3693"/>
                  <a:pt x="6463" y="3815"/>
                  <a:pt x="6455" y="3831"/>
                </a:cubicBezTo>
                <a:cubicBezTo>
                  <a:pt x="6448" y="3846"/>
                  <a:pt x="6446" y="3860"/>
                  <a:pt x="6451" y="3871"/>
                </a:cubicBezTo>
                <a:cubicBezTo>
                  <a:pt x="6454" y="3877"/>
                  <a:pt x="6460" y="3886"/>
                  <a:pt x="6474" y="3890"/>
                </a:cubicBezTo>
                <a:cubicBezTo>
                  <a:pt x="6504" y="3898"/>
                  <a:pt x="6538" y="3912"/>
                  <a:pt x="6565" y="3922"/>
                </a:cubicBezTo>
                <a:cubicBezTo>
                  <a:pt x="6584" y="3930"/>
                  <a:pt x="6599" y="3936"/>
                  <a:pt x="6607" y="3938"/>
                </a:cubicBezTo>
                <a:cubicBezTo>
                  <a:pt x="6618" y="3941"/>
                  <a:pt x="6627" y="3942"/>
                  <a:pt x="6635" y="3942"/>
                </a:cubicBezTo>
                <a:cubicBezTo>
                  <a:pt x="6659" y="3942"/>
                  <a:pt x="6676" y="3931"/>
                  <a:pt x="6686" y="3907"/>
                </a:cubicBezTo>
                <a:cubicBezTo>
                  <a:pt x="6696" y="3885"/>
                  <a:pt x="6721" y="3818"/>
                  <a:pt x="6736" y="3778"/>
                </a:cubicBezTo>
                <a:lnTo>
                  <a:pt x="6746" y="3753"/>
                </a:lnTo>
                <a:close/>
                <a:moveTo>
                  <a:pt x="6724" y="3745"/>
                </a:moveTo>
                <a:cubicBezTo>
                  <a:pt x="6714" y="3770"/>
                  <a:pt x="6714" y="3770"/>
                  <a:pt x="6714" y="3770"/>
                </a:cubicBezTo>
                <a:cubicBezTo>
                  <a:pt x="6699" y="3809"/>
                  <a:pt x="6674" y="3876"/>
                  <a:pt x="6664" y="3897"/>
                </a:cubicBezTo>
                <a:cubicBezTo>
                  <a:pt x="6658" y="3912"/>
                  <a:pt x="6650" y="3919"/>
                  <a:pt x="6635" y="3919"/>
                </a:cubicBezTo>
                <a:cubicBezTo>
                  <a:pt x="6629" y="3919"/>
                  <a:pt x="6622" y="3917"/>
                  <a:pt x="6613" y="3915"/>
                </a:cubicBezTo>
                <a:cubicBezTo>
                  <a:pt x="6606" y="3914"/>
                  <a:pt x="6591" y="3907"/>
                  <a:pt x="6574" y="3900"/>
                </a:cubicBezTo>
                <a:cubicBezTo>
                  <a:pt x="6546" y="3889"/>
                  <a:pt x="6511" y="3876"/>
                  <a:pt x="6481" y="3867"/>
                </a:cubicBezTo>
                <a:cubicBezTo>
                  <a:pt x="6474" y="3865"/>
                  <a:pt x="6473" y="3862"/>
                  <a:pt x="6473" y="3861"/>
                </a:cubicBezTo>
                <a:cubicBezTo>
                  <a:pt x="6471" y="3857"/>
                  <a:pt x="6472" y="3850"/>
                  <a:pt x="6476" y="3842"/>
                </a:cubicBezTo>
                <a:cubicBezTo>
                  <a:pt x="6486" y="3823"/>
                  <a:pt x="6532" y="3699"/>
                  <a:pt x="6536" y="3684"/>
                </a:cubicBezTo>
                <a:cubicBezTo>
                  <a:pt x="6540" y="3672"/>
                  <a:pt x="6546" y="3671"/>
                  <a:pt x="6551" y="3671"/>
                </a:cubicBezTo>
                <a:cubicBezTo>
                  <a:pt x="6558" y="3671"/>
                  <a:pt x="6566" y="3674"/>
                  <a:pt x="6573" y="3676"/>
                </a:cubicBezTo>
                <a:cubicBezTo>
                  <a:pt x="6582" y="3679"/>
                  <a:pt x="6604" y="3685"/>
                  <a:pt x="6627" y="3691"/>
                </a:cubicBezTo>
                <a:cubicBezTo>
                  <a:pt x="6648" y="3697"/>
                  <a:pt x="6669" y="3703"/>
                  <a:pt x="6681" y="3707"/>
                </a:cubicBezTo>
                <a:cubicBezTo>
                  <a:pt x="6686" y="3708"/>
                  <a:pt x="6691" y="3710"/>
                  <a:pt x="6695" y="3711"/>
                </a:cubicBezTo>
                <a:cubicBezTo>
                  <a:pt x="6711" y="3716"/>
                  <a:pt x="6725" y="3720"/>
                  <a:pt x="6727" y="3725"/>
                </a:cubicBezTo>
                <a:cubicBezTo>
                  <a:pt x="6728" y="3726"/>
                  <a:pt x="6729" y="3731"/>
                  <a:pt x="6724" y="3745"/>
                </a:cubicBezTo>
                <a:close/>
                <a:moveTo>
                  <a:pt x="6201" y="3786"/>
                </a:moveTo>
                <a:cubicBezTo>
                  <a:pt x="6203" y="3792"/>
                  <a:pt x="6210" y="3801"/>
                  <a:pt x="6224" y="3805"/>
                </a:cubicBezTo>
                <a:cubicBezTo>
                  <a:pt x="6267" y="3817"/>
                  <a:pt x="6310" y="3832"/>
                  <a:pt x="6336" y="3842"/>
                </a:cubicBezTo>
                <a:cubicBezTo>
                  <a:pt x="6349" y="3847"/>
                  <a:pt x="6355" y="3849"/>
                  <a:pt x="6358" y="3849"/>
                </a:cubicBezTo>
                <a:cubicBezTo>
                  <a:pt x="6372" y="3853"/>
                  <a:pt x="6381" y="3855"/>
                  <a:pt x="6388" y="3855"/>
                </a:cubicBezTo>
                <a:cubicBezTo>
                  <a:pt x="6408" y="3855"/>
                  <a:pt x="6414" y="3839"/>
                  <a:pt x="6420" y="3824"/>
                </a:cubicBezTo>
                <a:cubicBezTo>
                  <a:pt x="6426" y="3806"/>
                  <a:pt x="6444" y="3762"/>
                  <a:pt x="6460" y="3724"/>
                </a:cubicBezTo>
                <a:cubicBezTo>
                  <a:pt x="6473" y="3694"/>
                  <a:pt x="6484" y="3668"/>
                  <a:pt x="6488" y="3658"/>
                </a:cubicBezTo>
                <a:cubicBezTo>
                  <a:pt x="6492" y="3645"/>
                  <a:pt x="6493" y="3635"/>
                  <a:pt x="6488" y="3626"/>
                </a:cubicBezTo>
                <a:cubicBezTo>
                  <a:pt x="6484" y="3617"/>
                  <a:pt x="6475" y="3610"/>
                  <a:pt x="6460" y="3604"/>
                </a:cubicBezTo>
                <a:cubicBezTo>
                  <a:pt x="6445" y="3599"/>
                  <a:pt x="6410" y="3589"/>
                  <a:pt x="6378" y="3581"/>
                </a:cubicBezTo>
                <a:cubicBezTo>
                  <a:pt x="6358" y="3576"/>
                  <a:pt x="6339" y="3571"/>
                  <a:pt x="6332" y="3568"/>
                </a:cubicBezTo>
                <a:cubicBezTo>
                  <a:pt x="6328" y="3567"/>
                  <a:pt x="6328" y="3567"/>
                  <a:pt x="6328" y="3567"/>
                </a:cubicBezTo>
                <a:cubicBezTo>
                  <a:pt x="6320" y="3564"/>
                  <a:pt x="6313" y="3562"/>
                  <a:pt x="6305" y="3562"/>
                </a:cubicBezTo>
                <a:cubicBezTo>
                  <a:pt x="6289" y="3562"/>
                  <a:pt x="6278" y="3572"/>
                  <a:pt x="6272" y="3591"/>
                </a:cubicBezTo>
                <a:cubicBezTo>
                  <a:pt x="6268" y="3605"/>
                  <a:pt x="6214" y="3729"/>
                  <a:pt x="6205" y="3746"/>
                </a:cubicBezTo>
                <a:cubicBezTo>
                  <a:pt x="6197" y="3761"/>
                  <a:pt x="6196" y="3775"/>
                  <a:pt x="6201" y="3786"/>
                </a:cubicBezTo>
                <a:close/>
                <a:moveTo>
                  <a:pt x="6226" y="3757"/>
                </a:moveTo>
                <a:cubicBezTo>
                  <a:pt x="6235" y="3740"/>
                  <a:pt x="6290" y="3614"/>
                  <a:pt x="6295" y="3598"/>
                </a:cubicBezTo>
                <a:cubicBezTo>
                  <a:pt x="6299" y="3585"/>
                  <a:pt x="6303" y="3585"/>
                  <a:pt x="6305" y="3585"/>
                </a:cubicBezTo>
                <a:cubicBezTo>
                  <a:pt x="6309" y="3585"/>
                  <a:pt x="6315" y="3587"/>
                  <a:pt x="6320" y="3589"/>
                </a:cubicBezTo>
                <a:cubicBezTo>
                  <a:pt x="6325" y="3591"/>
                  <a:pt x="6325" y="3591"/>
                  <a:pt x="6325" y="3591"/>
                </a:cubicBezTo>
                <a:cubicBezTo>
                  <a:pt x="6332" y="3593"/>
                  <a:pt x="6351" y="3598"/>
                  <a:pt x="6372" y="3604"/>
                </a:cubicBezTo>
                <a:cubicBezTo>
                  <a:pt x="6401" y="3612"/>
                  <a:pt x="6438" y="3621"/>
                  <a:pt x="6452" y="3626"/>
                </a:cubicBezTo>
                <a:cubicBezTo>
                  <a:pt x="6460" y="3629"/>
                  <a:pt x="6465" y="3633"/>
                  <a:pt x="6467" y="3636"/>
                </a:cubicBezTo>
                <a:cubicBezTo>
                  <a:pt x="6467" y="3637"/>
                  <a:pt x="6469" y="3640"/>
                  <a:pt x="6465" y="3650"/>
                </a:cubicBezTo>
                <a:cubicBezTo>
                  <a:pt x="6462" y="3660"/>
                  <a:pt x="6450" y="3687"/>
                  <a:pt x="6438" y="3715"/>
                </a:cubicBezTo>
                <a:cubicBezTo>
                  <a:pt x="6422" y="3753"/>
                  <a:pt x="6404" y="3797"/>
                  <a:pt x="6397" y="3816"/>
                </a:cubicBezTo>
                <a:cubicBezTo>
                  <a:pt x="6396" y="3820"/>
                  <a:pt x="6392" y="3830"/>
                  <a:pt x="6390" y="3831"/>
                </a:cubicBezTo>
                <a:cubicBezTo>
                  <a:pt x="6390" y="3831"/>
                  <a:pt x="6390" y="3831"/>
                  <a:pt x="6388" y="3831"/>
                </a:cubicBezTo>
                <a:cubicBezTo>
                  <a:pt x="6384" y="3831"/>
                  <a:pt x="6375" y="3829"/>
                  <a:pt x="6364" y="3826"/>
                </a:cubicBezTo>
                <a:cubicBezTo>
                  <a:pt x="6362" y="3826"/>
                  <a:pt x="6353" y="3823"/>
                  <a:pt x="6344" y="3819"/>
                </a:cubicBezTo>
                <a:cubicBezTo>
                  <a:pt x="6318" y="3810"/>
                  <a:pt x="6274" y="3794"/>
                  <a:pt x="6231" y="3782"/>
                </a:cubicBezTo>
                <a:cubicBezTo>
                  <a:pt x="6224" y="3780"/>
                  <a:pt x="6223" y="3777"/>
                  <a:pt x="6222" y="3776"/>
                </a:cubicBezTo>
                <a:cubicBezTo>
                  <a:pt x="6221" y="3772"/>
                  <a:pt x="6222" y="3765"/>
                  <a:pt x="6226" y="3757"/>
                </a:cubicBezTo>
                <a:close/>
                <a:moveTo>
                  <a:pt x="6911" y="46"/>
                </a:moveTo>
                <a:cubicBezTo>
                  <a:pt x="6543" y="222"/>
                  <a:pt x="6543" y="222"/>
                  <a:pt x="6543" y="222"/>
                </a:cubicBezTo>
                <a:cubicBezTo>
                  <a:pt x="6529" y="206"/>
                  <a:pt x="6515" y="191"/>
                  <a:pt x="6501" y="177"/>
                </a:cubicBezTo>
                <a:cubicBezTo>
                  <a:pt x="6498" y="174"/>
                  <a:pt x="6498" y="174"/>
                  <a:pt x="6498" y="174"/>
                </a:cubicBezTo>
                <a:cubicBezTo>
                  <a:pt x="6486" y="162"/>
                  <a:pt x="6473" y="152"/>
                  <a:pt x="6459" y="142"/>
                </a:cubicBezTo>
                <a:cubicBezTo>
                  <a:pt x="6459" y="142"/>
                  <a:pt x="6459" y="142"/>
                  <a:pt x="6459" y="142"/>
                </a:cubicBezTo>
                <a:cubicBezTo>
                  <a:pt x="6756" y="0"/>
                  <a:pt x="6756" y="0"/>
                  <a:pt x="6756" y="0"/>
                </a:cubicBezTo>
                <a:cubicBezTo>
                  <a:pt x="6725" y="0"/>
                  <a:pt x="6725" y="0"/>
                  <a:pt x="6725" y="0"/>
                </a:cubicBezTo>
                <a:cubicBezTo>
                  <a:pt x="6445" y="133"/>
                  <a:pt x="6445" y="133"/>
                  <a:pt x="6445" y="133"/>
                </a:cubicBezTo>
                <a:cubicBezTo>
                  <a:pt x="6423" y="120"/>
                  <a:pt x="6398" y="109"/>
                  <a:pt x="6370" y="101"/>
                </a:cubicBezTo>
                <a:cubicBezTo>
                  <a:pt x="6374" y="102"/>
                  <a:pt x="6378" y="103"/>
                  <a:pt x="6381" y="104"/>
                </a:cubicBezTo>
                <a:cubicBezTo>
                  <a:pt x="6600" y="0"/>
                  <a:pt x="6600" y="0"/>
                  <a:pt x="6600" y="0"/>
                </a:cubicBezTo>
                <a:cubicBezTo>
                  <a:pt x="6568" y="0"/>
                  <a:pt x="6568" y="0"/>
                  <a:pt x="6568" y="0"/>
                </a:cubicBezTo>
                <a:cubicBezTo>
                  <a:pt x="6362" y="98"/>
                  <a:pt x="6362" y="98"/>
                  <a:pt x="6362" y="98"/>
                </a:cubicBezTo>
                <a:cubicBezTo>
                  <a:pt x="6343" y="92"/>
                  <a:pt x="6321" y="87"/>
                  <a:pt x="6299" y="84"/>
                </a:cubicBezTo>
                <a:cubicBezTo>
                  <a:pt x="6299" y="84"/>
                  <a:pt x="6299" y="84"/>
                  <a:pt x="6299" y="84"/>
                </a:cubicBezTo>
                <a:cubicBezTo>
                  <a:pt x="6474" y="0"/>
                  <a:pt x="6474" y="0"/>
                  <a:pt x="6474" y="0"/>
                </a:cubicBezTo>
                <a:cubicBezTo>
                  <a:pt x="6443" y="0"/>
                  <a:pt x="6443" y="0"/>
                  <a:pt x="6443" y="0"/>
                </a:cubicBezTo>
                <a:cubicBezTo>
                  <a:pt x="6275" y="80"/>
                  <a:pt x="6275" y="80"/>
                  <a:pt x="6275" y="80"/>
                </a:cubicBezTo>
                <a:cubicBezTo>
                  <a:pt x="6268" y="79"/>
                  <a:pt x="6261" y="79"/>
                  <a:pt x="6254" y="78"/>
                </a:cubicBezTo>
                <a:cubicBezTo>
                  <a:pt x="6216" y="74"/>
                  <a:pt x="6141" y="63"/>
                  <a:pt x="6141" y="63"/>
                </a:cubicBezTo>
                <a:cubicBezTo>
                  <a:pt x="6140" y="63"/>
                  <a:pt x="6140" y="63"/>
                  <a:pt x="6140" y="63"/>
                </a:cubicBezTo>
                <a:cubicBezTo>
                  <a:pt x="6140" y="63"/>
                  <a:pt x="6140" y="63"/>
                  <a:pt x="6140" y="63"/>
                </a:cubicBezTo>
                <a:cubicBezTo>
                  <a:pt x="5686" y="7"/>
                  <a:pt x="5686" y="7"/>
                  <a:pt x="5686" y="7"/>
                </a:cubicBezTo>
                <a:cubicBezTo>
                  <a:pt x="5701" y="0"/>
                  <a:pt x="5701" y="0"/>
                  <a:pt x="5701" y="0"/>
                </a:cubicBezTo>
                <a:cubicBezTo>
                  <a:pt x="5670" y="0"/>
                  <a:pt x="5670" y="0"/>
                  <a:pt x="5670" y="0"/>
                </a:cubicBezTo>
                <a:cubicBezTo>
                  <a:pt x="5661" y="4"/>
                  <a:pt x="5661" y="4"/>
                  <a:pt x="5661" y="4"/>
                </a:cubicBezTo>
                <a:cubicBezTo>
                  <a:pt x="5682" y="7"/>
                  <a:pt x="5682" y="7"/>
                  <a:pt x="5682" y="7"/>
                </a:cubicBezTo>
                <a:cubicBezTo>
                  <a:pt x="5627" y="0"/>
                  <a:pt x="5627" y="0"/>
                  <a:pt x="5627" y="0"/>
                </a:cubicBezTo>
                <a:cubicBezTo>
                  <a:pt x="5238" y="0"/>
                  <a:pt x="5238" y="0"/>
                  <a:pt x="5238" y="0"/>
                </a:cubicBezTo>
                <a:cubicBezTo>
                  <a:pt x="6134" y="110"/>
                  <a:pt x="6134" y="110"/>
                  <a:pt x="6134" y="110"/>
                </a:cubicBezTo>
                <a:cubicBezTo>
                  <a:pt x="6134" y="110"/>
                  <a:pt x="6210" y="121"/>
                  <a:pt x="6250" y="125"/>
                </a:cubicBezTo>
                <a:cubicBezTo>
                  <a:pt x="6251" y="125"/>
                  <a:pt x="6253" y="125"/>
                  <a:pt x="6255" y="126"/>
                </a:cubicBezTo>
                <a:cubicBezTo>
                  <a:pt x="6324" y="141"/>
                  <a:pt x="6378" y="175"/>
                  <a:pt x="6403" y="217"/>
                </a:cubicBezTo>
                <a:cubicBezTo>
                  <a:pt x="6450" y="295"/>
                  <a:pt x="6433" y="428"/>
                  <a:pt x="6354" y="623"/>
                </a:cubicBezTo>
                <a:cubicBezTo>
                  <a:pt x="6244" y="894"/>
                  <a:pt x="5481" y="2733"/>
                  <a:pt x="4945" y="4025"/>
                </a:cubicBezTo>
                <a:cubicBezTo>
                  <a:pt x="4978" y="4025"/>
                  <a:pt x="4978" y="4025"/>
                  <a:pt x="4978" y="4025"/>
                </a:cubicBezTo>
                <a:cubicBezTo>
                  <a:pt x="5513" y="2734"/>
                  <a:pt x="6271" y="905"/>
                  <a:pt x="6382" y="634"/>
                </a:cubicBezTo>
                <a:cubicBezTo>
                  <a:pt x="6465" y="430"/>
                  <a:pt x="6480" y="289"/>
                  <a:pt x="6429" y="202"/>
                </a:cubicBezTo>
                <a:cubicBezTo>
                  <a:pt x="6419" y="186"/>
                  <a:pt x="6408" y="172"/>
                  <a:pt x="6394" y="160"/>
                </a:cubicBezTo>
                <a:cubicBezTo>
                  <a:pt x="6419" y="172"/>
                  <a:pt x="6444" y="187"/>
                  <a:pt x="6464" y="207"/>
                </a:cubicBezTo>
                <a:cubicBezTo>
                  <a:pt x="6523" y="268"/>
                  <a:pt x="6582" y="327"/>
                  <a:pt x="6586" y="432"/>
                </a:cubicBezTo>
                <a:cubicBezTo>
                  <a:pt x="6576" y="412"/>
                  <a:pt x="6561" y="401"/>
                  <a:pt x="6543" y="401"/>
                </a:cubicBezTo>
                <a:cubicBezTo>
                  <a:pt x="6521" y="401"/>
                  <a:pt x="6501" y="420"/>
                  <a:pt x="6497" y="446"/>
                </a:cubicBezTo>
                <a:cubicBezTo>
                  <a:pt x="6487" y="503"/>
                  <a:pt x="6497" y="546"/>
                  <a:pt x="6524" y="560"/>
                </a:cubicBezTo>
                <a:cubicBezTo>
                  <a:pt x="6530" y="563"/>
                  <a:pt x="6539" y="565"/>
                  <a:pt x="6547" y="565"/>
                </a:cubicBezTo>
                <a:cubicBezTo>
                  <a:pt x="6555" y="565"/>
                  <a:pt x="6562" y="564"/>
                  <a:pt x="6568" y="561"/>
                </a:cubicBezTo>
                <a:cubicBezTo>
                  <a:pt x="6561" y="582"/>
                  <a:pt x="6554" y="605"/>
                  <a:pt x="6544" y="630"/>
                </a:cubicBezTo>
                <a:cubicBezTo>
                  <a:pt x="6518" y="697"/>
                  <a:pt x="6284" y="1265"/>
                  <a:pt x="5988" y="1985"/>
                </a:cubicBezTo>
                <a:cubicBezTo>
                  <a:pt x="5986" y="1987"/>
                  <a:pt x="5983" y="1991"/>
                  <a:pt x="5982" y="1995"/>
                </a:cubicBezTo>
                <a:cubicBezTo>
                  <a:pt x="5979" y="2003"/>
                  <a:pt x="5969" y="2028"/>
                  <a:pt x="5958" y="2057"/>
                </a:cubicBezTo>
                <a:cubicBezTo>
                  <a:pt x="5700" y="2683"/>
                  <a:pt x="5399" y="3413"/>
                  <a:pt x="5146" y="4025"/>
                </a:cubicBezTo>
                <a:cubicBezTo>
                  <a:pt x="5201" y="4025"/>
                  <a:pt x="5201" y="4025"/>
                  <a:pt x="5201" y="4025"/>
                </a:cubicBezTo>
                <a:cubicBezTo>
                  <a:pt x="5352" y="3659"/>
                  <a:pt x="5352" y="3659"/>
                  <a:pt x="5352" y="3659"/>
                </a:cubicBezTo>
                <a:cubicBezTo>
                  <a:pt x="5466" y="3699"/>
                  <a:pt x="5466" y="3699"/>
                  <a:pt x="5466" y="3699"/>
                </a:cubicBezTo>
                <a:cubicBezTo>
                  <a:pt x="5320" y="4025"/>
                  <a:pt x="5320" y="4025"/>
                  <a:pt x="5320" y="4025"/>
                </a:cubicBezTo>
                <a:cubicBezTo>
                  <a:pt x="5353" y="4025"/>
                  <a:pt x="5353" y="4025"/>
                  <a:pt x="5353" y="4025"/>
                </a:cubicBezTo>
                <a:cubicBezTo>
                  <a:pt x="5494" y="3709"/>
                  <a:pt x="5494" y="3709"/>
                  <a:pt x="5494" y="3709"/>
                </a:cubicBezTo>
                <a:cubicBezTo>
                  <a:pt x="6392" y="4025"/>
                  <a:pt x="6392" y="4025"/>
                  <a:pt x="6392" y="4025"/>
                </a:cubicBezTo>
                <a:cubicBezTo>
                  <a:pt x="6485" y="4025"/>
                  <a:pt x="6485" y="4025"/>
                  <a:pt x="6485" y="4025"/>
                </a:cubicBezTo>
                <a:cubicBezTo>
                  <a:pt x="6307" y="3962"/>
                  <a:pt x="6134" y="3901"/>
                  <a:pt x="6116" y="3892"/>
                </a:cubicBezTo>
                <a:cubicBezTo>
                  <a:pt x="6107" y="3889"/>
                  <a:pt x="6102" y="3886"/>
                  <a:pt x="6098" y="3884"/>
                </a:cubicBezTo>
                <a:cubicBezTo>
                  <a:pt x="6113" y="3862"/>
                  <a:pt x="6150" y="3807"/>
                  <a:pt x="6189" y="3748"/>
                </a:cubicBezTo>
                <a:cubicBezTo>
                  <a:pt x="6203" y="3728"/>
                  <a:pt x="6210" y="3713"/>
                  <a:pt x="6205" y="3698"/>
                </a:cubicBezTo>
                <a:cubicBezTo>
                  <a:pt x="6199" y="3679"/>
                  <a:pt x="6179" y="3672"/>
                  <a:pt x="6143" y="3658"/>
                </a:cubicBezTo>
                <a:cubicBezTo>
                  <a:pt x="6135" y="3655"/>
                  <a:pt x="6135" y="3655"/>
                  <a:pt x="6135" y="3655"/>
                </a:cubicBezTo>
                <a:cubicBezTo>
                  <a:pt x="6106" y="3644"/>
                  <a:pt x="5576" y="3472"/>
                  <a:pt x="5446" y="3430"/>
                </a:cubicBezTo>
                <a:cubicBezTo>
                  <a:pt x="5474" y="3361"/>
                  <a:pt x="5474" y="3361"/>
                  <a:pt x="5474" y="3361"/>
                </a:cubicBezTo>
                <a:cubicBezTo>
                  <a:pt x="5493" y="3367"/>
                  <a:pt x="5509" y="3369"/>
                  <a:pt x="5522" y="3369"/>
                </a:cubicBezTo>
                <a:cubicBezTo>
                  <a:pt x="5561" y="3369"/>
                  <a:pt x="5575" y="3345"/>
                  <a:pt x="5588" y="3311"/>
                </a:cubicBezTo>
                <a:cubicBezTo>
                  <a:pt x="5600" y="3281"/>
                  <a:pt x="5600" y="3281"/>
                  <a:pt x="5600" y="3281"/>
                </a:cubicBezTo>
                <a:cubicBezTo>
                  <a:pt x="5618" y="3237"/>
                  <a:pt x="5645" y="3169"/>
                  <a:pt x="5658" y="3139"/>
                </a:cubicBezTo>
                <a:cubicBezTo>
                  <a:pt x="5669" y="3112"/>
                  <a:pt x="5671" y="3098"/>
                  <a:pt x="5666" y="3087"/>
                </a:cubicBezTo>
                <a:cubicBezTo>
                  <a:pt x="5661" y="3077"/>
                  <a:pt x="5652" y="3074"/>
                  <a:pt x="5645" y="3072"/>
                </a:cubicBezTo>
                <a:cubicBezTo>
                  <a:pt x="5636" y="3070"/>
                  <a:pt x="5615" y="3063"/>
                  <a:pt x="5599" y="3058"/>
                </a:cubicBezTo>
                <a:cubicBezTo>
                  <a:pt x="5623" y="3000"/>
                  <a:pt x="5623" y="3000"/>
                  <a:pt x="5623" y="3000"/>
                </a:cubicBezTo>
                <a:cubicBezTo>
                  <a:pt x="5637" y="3003"/>
                  <a:pt x="5649" y="3004"/>
                  <a:pt x="5660" y="3004"/>
                </a:cubicBezTo>
                <a:cubicBezTo>
                  <a:pt x="5711" y="3004"/>
                  <a:pt x="5731" y="2976"/>
                  <a:pt x="5743" y="2946"/>
                </a:cubicBezTo>
                <a:cubicBezTo>
                  <a:pt x="5763" y="2897"/>
                  <a:pt x="5778" y="2859"/>
                  <a:pt x="5791" y="2829"/>
                </a:cubicBezTo>
                <a:cubicBezTo>
                  <a:pt x="5800" y="2808"/>
                  <a:pt x="5807" y="2790"/>
                  <a:pt x="5814" y="2774"/>
                </a:cubicBezTo>
                <a:cubicBezTo>
                  <a:pt x="5825" y="2747"/>
                  <a:pt x="5827" y="2734"/>
                  <a:pt x="5822" y="2724"/>
                </a:cubicBezTo>
                <a:cubicBezTo>
                  <a:pt x="5817" y="2715"/>
                  <a:pt x="5806" y="2712"/>
                  <a:pt x="5800" y="2711"/>
                </a:cubicBezTo>
                <a:cubicBezTo>
                  <a:pt x="5791" y="2708"/>
                  <a:pt x="5767" y="2702"/>
                  <a:pt x="5747" y="2697"/>
                </a:cubicBezTo>
                <a:cubicBezTo>
                  <a:pt x="5781" y="2616"/>
                  <a:pt x="5781" y="2616"/>
                  <a:pt x="5781" y="2616"/>
                </a:cubicBezTo>
                <a:cubicBezTo>
                  <a:pt x="5781" y="2617"/>
                  <a:pt x="5782" y="2619"/>
                  <a:pt x="5782" y="2620"/>
                </a:cubicBezTo>
                <a:cubicBezTo>
                  <a:pt x="5791" y="2638"/>
                  <a:pt x="5812" y="2652"/>
                  <a:pt x="5847" y="2662"/>
                </a:cubicBezTo>
                <a:cubicBezTo>
                  <a:pt x="5879" y="2672"/>
                  <a:pt x="5906" y="2676"/>
                  <a:pt x="5929" y="2676"/>
                </a:cubicBezTo>
                <a:cubicBezTo>
                  <a:pt x="6001" y="2676"/>
                  <a:pt x="6017" y="2631"/>
                  <a:pt x="6026" y="2606"/>
                </a:cubicBezTo>
                <a:cubicBezTo>
                  <a:pt x="6028" y="2602"/>
                  <a:pt x="6028" y="2602"/>
                  <a:pt x="6028" y="2602"/>
                </a:cubicBezTo>
                <a:cubicBezTo>
                  <a:pt x="6057" y="2523"/>
                  <a:pt x="6083" y="2459"/>
                  <a:pt x="6099" y="2424"/>
                </a:cubicBezTo>
                <a:cubicBezTo>
                  <a:pt x="6105" y="2411"/>
                  <a:pt x="6105" y="2400"/>
                  <a:pt x="6101" y="2391"/>
                </a:cubicBezTo>
                <a:cubicBezTo>
                  <a:pt x="6095" y="2378"/>
                  <a:pt x="6080" y="2375"/>
                  <a:pt x="6070" y="2372"/>
                </a:cubicBezTo>
                <a:cubicBezTo>
                  <a:pt x="6054" y="2368"/>
                  <a:pt x="5918" y="2341"/>
                  <a:pt x="5912" y="2340"/>
                </a:cubicBezTo>
                <a:cubicBezTo>
                  <a:pt x="5911" y="2339"/>
                  <a:pt x="5911" y="2339"/>
                  <a:pt x="5911" y="2339"/>
                </a:cubicBezTo>
                <a:cubicBezTo>
                  <a:pt x="5911" y="2339"/>
                  <a:pt x="5910" y="2339"/>
                  <a:pt x="5908" y="2339"/>
                </a:cubicBezTo>
                <a:cubicBezTo>
                  <a:pt x="5905" y="2339"/>
                  <a:pt x="5900" y="2340"/>
                  <a:pt x="5894" y="2342"/>
                </a:cubicBezTo>
                <a:cubicBezTo>
                  <a:pt x="5924" y="2269"/>
                  <a:pt x="5924" y="2269"/>
                  <a:pt x="5924" y="2269"/>
                </a:cubicBezTo>
                <a:cubicBezTo>
                  <a:pt x="5935" y="2276"/>
                  <a:pt x="5949" y="2282"/>
                  <a:pt x="5967" y="2286"/>
                </a:cubicBezTo>
                <a:cubicBezTo>
                  <a:pt x="5988" y="2290"/>
                  <a:pt x="6008" y="2293"/>
                  <a:pt x="6026" y="2293"/>
                </a:cubicBezTo>
                <a:cubicBezTo>
                  <a:pt x="6110" y="2293"/>
                  <a:pt x="6131" y="2240"/>
                  <a:pt x="6139" y="2221"/>
                </a:cubicBezTo>
                <a:cubicBezTo>
                  <a:pt x="6139" y="2219"/>
                  <a:pt x="6140" y="2218"/>
                  <a:pt x="6140" y="2217"/>
                </a:cubicBezTo>
                <a:cubicBezTo>
                  <a:pt x="6145" y="2206"/>
                  <a:pt x="6156" y="2175"/>
                  <a:pt x="6168" y="2143"/>
                </a:cubicBezTo>
                <a:cubicBezTo>
                  <a:pt x="6179" y="2114"/>
                  <a:pt x="6190" y="2083"/>
                  <a:pt x="6198" y="2065"/>
                </a:cubicBezTo>
                <a:cubicBezTo>
                  <a:pt x="6207" y="2041"/>
                  <a:pt x="6209" y="2028"/>
                  <a:pt x="6204" y="2019"/>
                </a:cubicBezTo>
                <a:cubicBezTo>
                  <a:pt x="6199" y="2009"/>
                  <a:pt x="6189" y="2007"/>
                  <a:pt x="6181" y="2005"/>
                </a:cubicBezTo>
                <a:cubicBezTo>
                  <a:pt x="6180" y="2004"/>
                  <a:pt x="6180" y="2004"/>
                  <a:pt x="6180" y="2004"/>
                </a:cubicBezTo>
                <a:cubicBezTo>
                  <a:pt x="6168" y="2001"/>
                  <a:pt x="6085" y="1986"/>
                  <a:pt x="6043" y="1978"/>
                </a:cubicBezTo>
                <a:cubicBezTo>
                  <a:pt x="6272" y="1423"/>
                  <a:pt x="6272" y="1423"/>
                  <a:pt x="6272" y="1423"/>
                </a:cubicBezTo>
                <a:cubicBezTo>
                  <a:pt x="6911" y="1504"/>
                  <a:pt x="6911" y="1504"/>
                  <a:pt x="6911" y="1504"/>
                </a:cubicBezTo>
                <a:cubicBezTo>
                  <a:pt x="6911" y="1480"/>
                  <a:pt x="6911" y="1480"/>
                  <a:pt x="6911" y="1480"/>
                </a:cubicBezTo>
                <a:cubicBezTo>
                  <a:pt x="6281" y="1400"/>
                  <a:pt x="6281" y="1400"/>
                  <a:pt x="6281" y="1400"/>
                </a:cubicBezTo>
                <a:cubicBezTo>
                  <a:pt x="6313" y="1324"/>
                  <a:pt x="6313" y="1324"/>
                  <a:pt x="6313" y="1324"/>
                </a:cubicBezTo>
                <a:cubicBezTo>
                  <a:pt x="6315" y="1324"/>
                  <a:pt x="6315" y="1324"/>
                  <a:pt x="6315" y="1324"/>
                </a:cubicBezTo>
                <a:cubicBezTo>
                  <a:pt x="6431" y="1339"/>
                  <a:pt x="6676" y="1369"/>
                  <a:pt x="6911" y="1398"/>
                </a:cubicBezTo>
                <a:cubicBezTo>
                  <a:pt x="6911" y="1374"/>
                  <a:pt x="6911" y="1374"/>
                  <a:pt x="6911" y="1374"/>
                </a:cubicBezTo>
                <a:cubicBezTo>
                  <a:pt x="6679" y="1346"/>
                  <a:pt x="6439" y="1316"/>
                  <a:pt x="6322" y="1301"/>
                </a:cubicBezTo>
                <a:cubicBezTo>
                  <a:pt x="6553" y="741"/>
                  <a:pt x="6553" y="741"/>
                  <a:pt x="6553" y="741"/>
                </a:cubicBezTo>
                <a:cubicBezTo>
                  <a:pt x="6579" y="743"/>
                  <a:pt x="6720" y="752"/>
                  <a:pt x="6911" y="764"/>
                </a:cubicBezTo>
                <a:cubicBezTo>
                  <a:pt x="6911" y="740"/>
                  <a:pt x="6911" y="740"/>
                  <a:pt x="6911" y="740"/>
                </a:cubicBezTo>
                <a:cubicBezTo>
                  <a:pt x="6735" y="729"/>
                  <a:pt x="6602" y="721"/>
                  <a:pt x="6562" y="718"/>
                </a:cubicBezTo>
                <a:cubicBezTo>
                  <a:pt x="6580" y="674"/>
                  <a:pt x="6580" y="674"/>
                  <a:pt x="6580" y="674"/>
                </a:cubicBezTo>
                <a:cubicBezTo>
                  <a:pt x="6911" y="694"/>
                  <a:pt x="6911" y="694"/>
                  <a:pt x="6911" y="694"/>
                </a:cubicBezTo>
                <a:cubicBezTo>
                  <a:pt x="6911" y="647"/>
                  <a:pt x="6911" y="647"/>
                  <a:pt x="6911" y="647"/>
                </a:cubicBezTo>
                <a:cubicBezTo>
                  <a:pt x="6596" y="627"/>
                  <a:pt x="6596" y="627"/>
                  <a:pt x="6596" y="627"/>
                </a:cubicBezTo>
                <a:cubicBezTo>
                  <a:pt x="6607" y="597"/>
                  <a:pt x="6615" y="570"/>
                  <a:pt x="6621" y="544"/>
                </a:cubicBezTo>
                <a:cubicBezTo>
                  <a:pt x="6783" y="466"/>
                  <a:pt x="6783" y="466"/>
                  <a:pt x="6783" y="466"/>
                </a:cubicBezTo>
                <a:cubicBezTo>
                  <a:pt x="6882" y="508"/>
                  <a:pt x="6882" y="508"/>
                  <a:pt x="6882" y="508"/>
                </a:cubicBezTo>
                <a:cubicBezTo>
                  <a:pt x="6911" y="567"/>
                  <a:pt x="6911" y="567"/>
                  <a:pt x="6911" y="567"/>
                </a:cubicBezTo>
                <a:cubicBezTo>
                  <a:pt x="6911" y="536"/>
                  <a:pt x="6911" y="536"/>
                  <a:pt x="6911" y="536"/>
                </a:cubicBezTo>
                <a:cubicBezTo>
                  <a:pt x="6892" y="498"/>
                  <a:pt x="6892" y="498"/>
                  <a:pt x="6892" y="498"/>
                </a:cubicBezTo>
                <a:cubicBezTo>
                  <a:pt x="6783" y="452"/>
                  <a:pt x="6783" y="452"/>
                  <a:pt x="6783" y="452"/>
                </a:cubicBezTo>
                <a:cubicBezTo>
                  <a:pt x="6624" y="527"/>
                  <a:pt x="6624" y="527"/>
                  <a:pt x="6624" y="527"/>
                </a:cubicBezTo>
                <a:cubicBezTo>
                  <a:pt x="6635" y="473"/>
                  <a:pt x="6635" y="428"/>
                  <a:pt x="6629" y="388"/>
                </a:cubicBezTo>
                <a:cubicBezTo>
                  <a:pt x="6911" y="253"/>
                  <a:pt x="6911" y="253"/>
                  <a:pt x="6911" y="253"/>
                </a:cubicBezTo>
                <a:cubicBezTo>
                  <a:pt x="6911" y="238"/>
                  <a:pt x="6911" y="238"/>
                  <a:pt x="6911" y="238"/>
                </a:cubicBezTo>
                <a:cubicBezTo>
                  <a:pt x="6626" y="374"/>
                  <a:pt x="6626" y="374"/>
                  <a:pt x="6626" y="374"/>
                </a:cubicBezTo>
                <a:cubicBezTo>
                  <a:pt x="6619" y="342"/>
                  <a:pt x="6607" y="313"/>
                  <a:pt x="6592" y="288"/>
                </a:cubicBezTo>
                <a:cubicBezTo>
                  <a:pt x="6911" y="136"/>
                  <a:pt x="6911" y="136"/>
                  <a:pt x="6911" y="136"/>
                </a:cubicBezTo>
                <a:cubicBezTo>
                  <a:pt x="6911" y="121"/>
                  <a:pt x="6911" y="121"/>
                  <a:pt x="6911" y="121"/>
                </a:cubicBezTo>
                <a:cubicBezTo>
                  <a:pt x="6585" y="276"/>
                  <a:pt x="6585" y="276"/>
                  <a:pt x="6585" y="276"/>
                </a:cubicBezTo>
                <a:cubicBezTo>
                  <a:pt x="6575" y="261"/>
                  <a:pt x="6564" y="246"/>
                  <a:pt x="6552" y="232"/>
                </a:cubicBezTo>
                <a:cubicBezTo>
                  <a:pt x="6911" y="61"/>
                  <a:pt x="6911" y="61"/>
                  <a:pt x="6911" y="61"/>
                </a:cubicBezTo>
                <a:lnTo>
                  <a:pt x="6911" y="46"/>
                </a:lnTo>
                <a:close/>
                <a:moveTo>
                  <a:pt x="5481" y="3673"/>
                </a:moveTo>
                <a:cubicBezTo>
                  <a:pt x="5363" y="3631"/>
                  <a:pt x="5363" y="3631"/>
                  <a:pt x="5363" y="3631"/>
                </a:cubicBezTo>
                <a:cubicBezTo>
                  <a:pt x="5387" y="3573"/>
                  <a:pt x="5387" y="3573"/>
                  <a:pt x="5387" y="3573"/>
                </a:cubicBezTo>
                <a:cubicBezTo>
                  <a:pt x="5516" y="3616"/>
                  <a:pt x="5516" y="3616"/>
                  <a:pt x="5516" y="3616"/>
                </a:cubicBezTo>
                <a:lnTo>
                  <a:pt x="5481" y="3673"/>
                </a:lnTo>
                <a:close/>
                <a:moveTo>
                  <a:pt x="6124" y="3682"/>
                </a:moveTo>
                <a:cubicBezTo>
                  <a:pt x="6132" y="3686"/>
                  <a:pt x="6132" y="3686"/>
                  <a:pt x="6132" y="3686"/>
                </a:cubicBezTo>
                <a:cubicBezTo>
                  <a:pt x="6152" y="3693"/>
                  <a:pt x="6175" y="3702"/>
                  <a:pt x="6177" y="3707"/>
                </a:cubicBezTo>
                <a:cubicBezTo>
                  <a:pt x="6177" y="3707"/>
                  <a:pt x="6178" y="3712"/>
                  <a:pt x="6165" y="3732"/>
                </a:cubicBezTo>
                <a:cubicBezTo>
                  <a:pt x="6116" y="3805"/>
                  <a:pt x="6071" y="3871"/>
                  <a:pt x="6067" y="3877"/>
                </a:cubicBezTo>
                <a:cubicBezTo>
                  <a:pt x="6065" y="3879"/>
                  <a:pt x="6065" y="3879"/>
                  <a:pt x="6065" y="3879"/>
                </a:cubicBezTo>
                <a:cubicBezTo>
                  <a:pt x="5509" y="3683"/>
                  <a:pt x="5509" y="3683"/>
                  <a:pt x="5509" y="3683"/>
                </a:cubicBezTo>
                <a:cubicBezTo>
                  <a:pt x="5613" y="3515"/>
                  <a:pt x="5613" y="3515"/>
                  <a:pt x="5613" y="3515"/>
                </a:cubicBezTo>
                <a:cubicBezTo>
                  <a:pt x="5817" y="3582"/>
                  <a:pt x="6104" y="3675"/>
                  <a:pt x="6124" y="3682"/>
                </a:cubicBezTo>
                <a:close/>
                <a:moveTo>
                  <a:pt x="5583" y="3506"/>
                </a:moveTo>
                <a:cubicBezTo>
                  <a:pt x="5532" y="3590"/>
                  <a:pt x="5532" y="3590"/>
                  <a:pt x="5532" y="3590"/>
                </a:cubicBezTo>
                <a:cubicBezTo>
                  <a:pt x="5398" y="3546"/>
                  <a:pt x="5398" y="3546"/>
                  <a:pt x="5398" y="3546"/>
                </a:cubicBezTo>
                <a:cubicBezTo>
                  <a:pt x="5434" y="3458"/>
                  <a:pt x="5434" y="3458"/>
                  <a:pt x="5434" y="3458"/>
                </a:cubicBezTo>
                <a:cubicBezTo>
                  <a:pt x="5464" y="3467"/>
                  <a:pt x="5518" y="3485"/>
                  <a:pt x="5583" y="3506"/>
                </a:cubicBezTo>
                <a:close/>
                <a:moveTo>
                  <a:pt x="5639" y="3095"/>
                </a:moveTo>
                <a:cubicBezTo>
                  <a:pt x="5644" y="3096"/>
                  <a:pt x="5645" y="3097"/>
                  <a:pt x="5645" y="3097"/>
                </a:cubicBezTo>
                <a:cubicBezTo>
                  <a:pt x="5645" y="3098"/>
                  <a:pt x="5647" y="3103"/>
                  <a:pt x="5636" y="3129"/>
                </a:cubicBezTo>
                <a:cubicBezTo>
                  <a:pt x="5623" y="3160"/>
                  <a:pt x="5596" y="3228"/>
                  <a:pt x="5578" y="3272"/>
                </a:cubicBezTo>
                <a:cubicBezTo>
                  <a:pt x="5567" y="3302"/>
                  <a:pt x="5567" y="3302"/>
                  <a:pt x="5567" y="3302"/>
                </a:cubicBezTo>
                <a:cubicBezTo>
                  <a:pt x="5556" y="3328"/>
                  <a:pt x="5549" y="3346"/>
                  <a:pt x="5521" y="3346"/>
                </a:cubicBezTo>
                <a:cubicBezTo>
                  <a:pt x="5511" y="3346"/>
                  <a:pt x="5499" y="3343"/>
                  <a:pt x="5483" y="3339"/>
                </a:cubicBezTo>
                <a:cubicBezTo>
                  <a:pt x="5590" y="3080"/>
                  <a:pt x="5590" y="3080"/>
                  <a:pt x="5590" y="3080"/>
                </a:cubicBezTo>
                <a:cubicBezTo>
                  <a:pt x="5606" y="3085"/>
                  <a:pt x="5629" y="3092"/>
                  <a:pt x="5639" y="3095"/>
                </a:cubicBezTo>
                <a:close/>
                <a:moveTo>
                  <a:pt x="5794" y="2734"/>
                </a:moveTo>
                <a:cubicBezTo>
                  <a:pt x="5799" y="2735"/>
                  <a:pt x="5800" y="2735"/>
                  <a:pt x="5800" y="2735"/>
                </a:cubicBezTo>
                <a:cubicBezTo>
                  <a:pt x="5801" y="2736"/>
                  <a:pt x="5801" y="2742"/>
                  <a:pt x="5792" y="2765"/>
                </a:cubicBezTo>
                <a:cubicBezTo>
                  <a:pt x="5786" y="2781"/>
                  <a:pt x="5778" y="2799"/>
                  <a:pt x="5769" y="2820"/>
                </a:cubicBezTo>
                <a:cubicBezTo>
                  <a:pt x="5757" y="2850"/>
                  <a:pt x="5741" y="2887"/>
                  <a:pt x="5721" y="2937"/>
                </a:cubicBezTo>
                <a:cubicBezTo>
                  <a:pt x="5714" y="2955"/>
                  <a:pt x="5704" y="2980"/>
                  <a:pt x="5660" y="2980"/>
                </a:cubicBezTo>
                <a:cubicBezTo>
                  <a:pt x="5652" y="2980"/>
                  <a:pt x="5643" y="2979"/>
                  <a:pt x="5632" y="2977"/>
                </a:cubicBezTo>
                <a:cubicBezTo>
                  <a:pt x="5738" y="2719"/>
                  <a:pt x="5738" y="2719"/>
                  <a:pt x="5738" y="2719"/>
                </a:cubicBezTo>
                <a:cubicBezTo>
                  <a:pt x="5758" y="2724"/>
                  <a:pt x="5785" y="2731"/>
                  <a:pt x="5794" y="2734"/>
                </a:cubicBezTo>
                <a:close/>
                <a:moveTo>
                  <a:pt x="5908" y="2363"/>
                </a:moveTo>
                <a:cubicBezTo>
                  <a:pt x="5921" y="2365"/>
                  <a:pt x="6050" y="2392"/>
                  <a:pt x="6064" y="2395"/>
                </a:cubicBezTo>
                <a:cubicBezTo>
                  <a:pt x="6069" y="2397"/>
                  <a:pt x="6078" y="2399"/>
                  <a:pt x="6080" y="2402"/>
                </a:cubicBezTo>
                <a:cubicBezTo>
                  <a:pt x="6080" y="2403"/>
                  <a:pt x="6080" y="2408"/>
                  <a:pt x="6077" y="2415"/>
                </a:cubicBezTo>
                <a:cubicBezTo>
                  <a:pt x="6062" y="2449"/>
                  <a:pt x="6035" y="2514"/>
                  <a:pt x="6005" y="2593"/>
                </a:cubicBezTo>
                <a:cubicBezTo>
                  <a:pt x="6004" y="2598"/>
                  <a:pt x="6004" y="2598"/>
                  <a:pt x="6004" y="2598"/>
                </a:cubicBezTo>
                <a:cubicBezTo>
                  <a:pt x="5995" y="2622"/>
                  <a:pt x="5984" y="2653"/>
                  <a:pt x="5929" y="2653"/>
                </a:cubicBezTo>
                <a:cubicBezTo>
                  <a:pt x="5909" y="2653"/>
                  <a:pt x="5883" y="2648"/>
                  <a:pt x="5854" y="2639"/>
                </a:cubicBezTo>
                <a:cubicBezTo>
                  <a:pt x="5826" y="2631"/>
                  <a:pt x="5809" y="2621"/>
                  <a:pt x="5804" y="2610"/>
                </a:cubicBezTo>
                <a:cubicBezTo>
                  <a:pt x="5796" y="2595"/>
                  <a:pt x="5805" y="2574"/>
                  <a:pt x="5815" y="2547"/>
                </a:cubicBezTo>
                <a:cubicBezTo>
                  <a:pt x="5817" y="2542"/>
                  <a:pt x="5817" y="2542"/>
                  <a:pt x="5817" y="2542"/>
                </a:cubicBezTo>
                <a:cubicBezTo>
                  <a:pt x="5824" y="2524"/>
                  <a:pt x="5846" y="2476"/>
                  <a:pt x="5863" y="2436"/>
                </a:cubicBezTo>
                <a:cubicBezTo>
                  <a:pt x="5876" y="2407"/>
                  <a:pt x="5888" y="2382"/>
                  <a:pt x="5891" y="2373"/>
                </a:cubicBezTo>
                <a:cubicBezTo>
                  <a:pt x="5895" y="2365"/>
                  <a:pt x="5903" y="2363"/>
                  <a:pt x="5908" y="2363"/>
                </a:cubicBezTo>
                <a:close/>
                <a:moveTo>
                  <a:pt x="6174" y="2027"/>
                </a:moveTo>
                <a:cubicBezTo>
                  <a:pt x="6176" y="2028"/>
                  <a:pt x="6176" y="2028"/>
                  <a:pt x="6176" y="2028"/>
                </a:cubicBezTo>
                <a:cubicBezTo>
                  <a:pt x="6178" y="2029"/>
                  <a:pt x="6182" y="2029"/>
                  <a:pt x="6183" y="2029"/>
                </a:cubicBezTo>
                <a:cubicBezTo>
                  <a:pt x="6183" y="2030"/>
                  <a:pt x="6184" y="2035"/>
                  <a:pt x="6176" y="2056"/>
                </a:cubicBezTo>
                <a:cubicBezTo>
                  <a:pt x="6168" y="2075"/>
                  <a:pt x="6157" y="2105"/>
                  <a:pt x="6146" y="2135"/>
                </a:cubicBezTo>
                <a:cubicBezTo>
                  <a:pt x="6134" y="2167"/>
                  <a:pt x="6123" y="2197"/>
                  <a:pt x="6119" y="2207"/>
                </a:cubicBezTo>
                <a:cubicBezTo>
                  <a:pt x="6118" y="2208"/>
                  <a:pt x="6117" y="2210"/>
                  <a:pt x="6117" y="2212"/>
                </a:cubicBezTo>
                <a:cubicBezTo>
                  <a:pt x="6109" y="2230"/>
                  <a:pt x="6094" y="2269"/>
                  <a:pt x="6026" y="2269"/>
                </a:cubicBezTo>
                <a:cubicBezTo>
                  <a:pt x="6010" y="2269"/>
                  <a:pt x="5992" y="2267"/>
                  <a:pt x="5972" y="2262"/>
                </a:cubicBezTo>
                <a:cubicBezTo>
                  <a:pt x="5954" y="2259"/>
                  <a:pt x="5941" y="2253"/>
                  <a:pt x="5933" y="2246"/>
                </a:cubicBezTo>
                <a:cubicBezTo>
                  <a:pt x="6034" y="2000"/>
                  <a:pt x="6034" y="2000"/>
                  <a:pt x="6034" y="2000"/>
                </a:cubicBezTo>
                <a:cubicBezTo>
                  <a:pt x="6086" y="2010"/>
                  <a:pt x="6163" y="2025"/>
                  <a:pt x="6174" y="2027"/>
                </a:cubicBezTo>
                <a:close/>
                <a:moveTo>
                  <a:pt x="6563" y="533"/>
                </a:moveTo>
                <a:cubicBezTo>
                  <a:pt x="6560" y="539"/>
                  <a:pt x="6555" y="542"/>
                  <a:pt x="6547" y="542"/>
                </a:cubicBezTo>
                <a:cubicBezTo>
                  <a:pt x="6543" y="542"/>
                  <a:pt x="6538" y="541"/>
                  <a:pt x="6535" y="539"/>
                </a:cubicBezTo>
                <a:cubicBezTo>
                  <a:pt x="6521" y="532"/>
                  <a:pt x="6512" y="501"/>
                  <a:pt x="6520" y="450"/>
                </a:cubicBezTo>
                <a:cubicBezTo>
                  <a:pt x="6523" y="433"/>
                  <a:pt x="6534" y="424"/>
                  <a:pt x="6543" y="424"/>
                </a:cubicBezTo>
                <a:cubicBezTo>
                  <a:pt x="6552" y="424"/>
                  <a:pt x="6560" y="432"/>
                  <a:pt x="6566" y="446"/>
                </a:cubicBezTo>
                <a:cubicBezTo>
                  <a:pt x="6579" y="481"/>
                  <a:pt x="6568" y="518"/>
                  <a:pt x="6563" y="533"/>
                </a:cubicBezTo>
                <a:close/>
                <a:moveTo>
                  <a:pt x="6845" y="3732"/>
                </a:moveTo>
                <a:cubicBezTo>
                  <a:pt x="6837" y="3729"/>
                  <a:pt x="6828" y="3726"/>
                  <a:pt x="6818" y="3726"/>
                </a:cubicBezTo>
                <a:cubicBezTo>
                  <a:pt x="6805" y="3726"/>
                  <a:pt x="6787" y="3731"/>
                  <a:pt x="6780" y="3757"/>
                </a:cubicBezTo>
                <a:cubicBezTo>
                  <a:pt x="6775" y="3772"/>
                  <a:pt x="6724" y="3898"/>
                  <a:pt x="6715" y="3916"/>
                </a:cubicBezTo>
                <a:cubicBezTo>
                  <a:pt x="6708" y="3930"/>
                  <a:pt x="6706" y="3944"/>
                  <a:pt x="6711" y="3955"/>
                </a:cubicBezTo>
                <a:cubicBezTo>
                  <a:pt x="6714" y="3961"/>
                  <a:pt x="6720" y="3970"/>
                  <a:pt x="6734" y="3974"/>
                </a:cubicBezTo>
                <a:cubicBezTo>
                  <a:pt x="6764" y="3982"/>
                  <a:pt x="6797" y="3995"/>
                  <a:pt x="6824" y="4006"/>
                </a:cubicBezTo>
                <a:cubicBezTo>
                  <a:pt x="6842" y="4013"/>
                  <a:pt x="6857" y="4019"/>
                  <a:pt x="6865" y="4021"/>
                </a:cubicBezTo>
                <a:cubicBezTo>
                  <a:pt x="6872" y="4023"/>
                  <a:pt x="6877" y="4024"/>
                  <a:pt x="6882" y="4025"/>
                </a:cubicBezTo>
                <a:cubicBezTo>
                  <a:pt x="6911" y="4025"/>
                  <a:pt x="6911" y="4025"/>
                  <a:pt x="6911" y="4025"/>
                </a:cubicBezTo>
                <a:cubicBezTo>
                  <a:pt x="6911" y="4025"/>
                  <a:pt x="6911" y="4025"/>
                  <a:pt x="6911" y="4025"/>
                </a:cubicBezTo>
                <a:cubicBezTo>
                  <a:pt x="6911" y="3994"/>
                  <a:pt x="6911" y="3994"/>
                  <a:pt x="6911" y="3994"/>
                </a:cubicBezTo>
                <a:cubicBezTo>
                  <a:pt x="6907" y="4003"/>
                  <a:pt x="6903" y="4003"/>
                  <a:pt x="6898" y="4003"/>
                </a:cubicBezTo>
                <a:cubicBezTo>
                  <a:pt x="6898" y="4003"/>
                  <a:pt x="6898" y="4003"/>
                  <a:pt x="6898" y="4003"/>
                </a:cubicBezTo>
                <a:cubicBezTo>
                  <a:pt x="6892" y="4003"/>
                  <a:pt x="6881" y="4001"/>
                  <a:pt x="6871" y="3998"/>
                </a:cubicBezTo>
                <a:cubicBezTo>
                  <a:pt x="6864" y="3997"/>
                  <a:pt x="6850" y="3991"/>
                  <a:pt x="6832" y="3984"/>
                </a:cubicBezTo>
                <a:cubicBezTo>
                  <a:pt x="6805" y="3973"/>
                  <a:pt x="6771" y="3960"/>
                  <a:pt x="6741" y="3951"/>
                </a:cubicBezTo>
                <a:cubicBezTo>
                  <a:pt x="6734" y="3949"/>
                  <a:pt x="6733" y="3946"/>
                  <a:pt x="6733" y="3945"/>
                </a:cubicBezTo>
                <a:cubicBezTo>
                  <a:pt x="6731" y="3941"/>
                  <a:pt x="6732" y="3934"/>
                  <a:pt x="6736" y="3926"/>
                </a:cubicBezTo>
                <a:cubicBezTo>
                  <a:pt x="6746" y="3907"/>
                  <a:pt x="6798" y="3780"/>
                  <a:pt x="6802" y="3764"/>
                </a:cubicBezTo>
                <a:cubicBezTo>
                  <a:pt x="6806" y="3751"/>
                  <a:pt x="6813" y="3750"/>
                  <a:pt x="6818" y="3750"/>
                </a:cubicBezTo>
                <a:cubicBezTo>
                  <a:pt x="6824" y="3750"/>
                  <a:pt x="6831" y="3752"/>
                  <a:pt x="6838" y="3754"/>
                </a:cubicBezTo>
                <a:cubicBezTo>
                  <a:pt x="6844" y="3756"/>
                  <a:pt x="6859" y="3761"/>
                  <a:pt x="6876" y="3766"/>
                </a:cubicBezTo>
                <a:cubicBezTo>
                  <a:pt x="6887" y="3769"/>
                  <a:pt x="6899" y="3773"/>
                  <a:pt x="6911" y="3777"/>
                </a:cubicBezTo>
                <a:cubicBezTo>
                  <a:pt x="6911" y="3752"/>
                  <a:pt x="6911" y="3752"/>
                  <a:pt x="6911" y="3752"/>
                </a:cubicBezTo>
                <a:cubicBezTo>
                  <a:pt x="6901" y="3749"/>
                  <a:pt x="6892" y="3746"/>
                  <a:pt x="6883" y="3743"/>
                </a:cubicBezTo>
                <a:cubicBezTo>
                  <a:pt x="6866" y="3738"/>
                  <a:pt x="6851" y="3734"/>
                  <a:pt x="6845" y="3732"/>
                </a:cubicBezTo>
                <a:close/>
                <a:moveTo>
                  <a:pt x="5972" y="583"/>
                </a:moveTo>
                <a:cubicBezTo>
                  <a:pt x="2387" y="0"/>
                  <a:pt x="2387" y="0"/>
                  <a:pt x="2387" y="0"/>
                </a:cubicBezTo>
                <a:cubicBezTo>
                  <a:pt x="2182" y="0"/>
                  <a:pt x="2182" y="0"/>
                  <a:pt x="2182" y="0"/>
                </a:cubicBezTo>
                <a:cubicBezTo>
                  <a:pt x="951" y="2853"/>
                  <a:pt x="951" y="2853"/>
                  <a:pt x="951" y="2853"/>
                </a:cubicBezTo>
                <a:cubicBezTo>
                  <a:pt x="3221" y="4025"/>
                  <a:pt x="3221" y="4025"/>
                  <a:pt x="3221" y="4025"/>
                </a:cubicBezTo>
                <a:cubicBezTo>
                  <a:pt x="3286" y="4025"/>
                  <a:pt x="3286" y="4025"/>
                  <a:pt x="3286" y="4025"/>
                </a:cubicBezTo>
                <a:cubicBezTo>
                  <a:pt x="990" y="2839"/>
                  <a:pt x="990" y="2839"/>
                  <a:pt x="990" y="2839"/>
                </a:cubicBezTo>
                <a:cubicBezTo>
                  <a:pt x="2214" y="2"/>
                  <a:pt x="2214" y="2"/>
                  <a:pt x="2214" y="2"/>
                </a:cubicBezTo>
                <a:cubicBezTo>
                  <a:pt x="5930" y="606"/>
                  <a:pt x="5930" y="606"/>
                  <a:pt x="5930" y="606"/>
                </a:cubicBezTo>
                <a:cubicBezTo>
                  <a:pt x="4511" y="4025"/>
                  <a:pt x="4511" y="4025"/>
                  <a:pt x="4511" y="4025"/>
                </a:cubicBezTo>
                <a:cubicBezTo>
                  <a:pt x="4543" y="4025"/>
                  <a:pt x="4543" y="4025"/>
                  <a:pt x="4543" y="4025"/>
                </a:cubicBezTo>
                <a:cubicBezTo>
                  <a:pt x="5965" y="600"/>
                  <a:pt x="5965" y="600"/>
                  <a:pt x="5965" y="600"/>
                </a:cubicBezTo>
                <a:lnTo>
                  <a:pt x="5972" y="583"/>
                </a:lnTo>
                <a:close/>
                <a:moveTo>
                  <a:pt x="628" y="3235"/>
                </a:moveTo>
                <a:cubicBezTo>
                  <a:pt x="613" y="3227"/>
                  <a:pt x="603" y="3211"/>
                  <a:pt x="615" y="3179"/>
                </a:cubicBezTo>
                <a:cubicBezTo>
                  <a:pt x="627" y="3147"/>
                  <a:pt x="642" y="3120"/>
                  <a:pt x="642" y="3120"/>
                </a:cubicBezTo>
                <a:cubicBezTo>
                  <a:pt x="642" y="3120"/>
                  <a:pt x="1053" y="2143"/>
                  <a:pt x="1410" y="1303"/>
                </a:cubicBezTo>
                <a:cubicBezTo>
                  <a:pt x="1677" y="673"/>
                  <a:pt x="1888" y="198"/>
                  <a:pt x="1976" y="0"/>
                </a:cubicBezTo>
                <a:cubicBezTo>
                  <a:pt x="1924" y="0"/>
                  <a:pt x="1924" y="0"/>
                  <a:pt x="1924" y="0"/>
                </a:cubicBezTo>
                <a:cubicBezTo>
                  <a:pt x="1867" y="129"/>
                  <a:pt x="1766" y="356"/>
                  <a:pt x="1637" y="653"/>
                </a:cubicBezTo>
                <a:cubicBezTo>
                  <a:pt x="1638" y="651"/>
                  <a:pt x="1639" y="649"/>
                  <a:pt x="1640" y="647"/>
                </a:cubicBezTo>
                <a:cubicBezTo>
                  <a:pt x="0" y="1430"/>
                  <a:pt x="0" y="1430"/>
                  <a:pt x="0" y="1430"/>
                </a:cubicBezTo>
                <a:cubicBezTo>
                  <a:pt x="0" y="1445"/>
                  <a:pt x="0" y="1445"/>
                  <a:pt x="0" y="1445"/>
                </a:cubicBezTo>
                <a:cubicBezTo>
                  <a:pt x="1631" y="666"/>
                  <a:pt x="1631" y="666"/>
                  <a:pt x="1631" y="666"/>
                </a:cubicBezTo>
                <a:cubicBezTo>
                  <a:pt x="1632" y="665"/>
                  <a:pt x="1633" y="663"/>
                  <a:pt x="1633" y="662"/>
                </a:cubicBezTo>
                <a:cubicBezTo>
                  <a:pt x="1620" y="692"/>
                  <a:pt x="1607" y="723"/>
                  <a:pt x="1593" y="754"/>
                </a:cubicBezTo>
                <a:cubicBezTo>
                  <a:pt x="41" y="1495"/>
                  <a:pt x="41" y="1495"/>
                  <a:pt x="41" y="1495"/>
                </a:cubicBezTo>
                <a:cubicBezTo>
                  <a:pt x="38" y="1496"/>
                  <a:pt x="38" y="1496"/>
                  <a:pt x="38" y="1496"/>
                </a:cubicBezTo>
                <a:cubicBezTo>
                  <a:pt x="0" y="1604"/>
                  <a:pt x="0" y="1604"/>
                  <a:pt x="0" y="1604"/>
                </a:cubicBezTo>
                <a:cubicBezTo>
                  <a:pt x="0" y="1645"/>
                  <a:pt x="0" y="1645"/>
                  <a:pt x="0" y="1645"/>
                </a:cubicBezTo>
                <a:cubicBezTo>
                  <a:pt x="49" y="1506"/>
                  <a:pt x="49" y="1506"/>
                  <a:pt x="49" y="1506"/>
                </a:cubicBezTo>
                <a:cubicBezTo>
                  <a:pt x="1585" y="773"/>
                  <a:pt x="1585" y="773"/>
                  <a:pt x="1585" y="773"/>
                </a:cubicBezTo>
                <a:cubicBezTo>
                  <a:pt x="1586" y="771"/>
                  <a:pt x="1587" y="769"/>
                  <a:pt x="1588" y="767"/>
                </a:cubicBezTo>
                <a:cubicBezTo>
                  <a:pt x="1562" y="827"/>
                  <a:pt x="1534" y="890"/>
                  <a:pt x="1506" y="956"/>
                </a:cubicBezTo>
                <a:cubicBezTo>
                  <a:pt x="1507" y="955"/>
                  <a:pt x="1507" y="955"/>
                  <a:pt x="1507" y="954"/>
                </a:cubicBezTo>
                <a:cubicBezTo>
                  <a:pt x="111" y="1620"/>
                  <a:pt x="111" y="1620"/>
                  <a:pt x="111" y="1620"/>
                </a:cubicBezTo>
                <a:cubicBezTo>
                  <a:pt x="109" y="1621"/>
                  <a:pt x="109" y="1621"/>
                  <a:pt x="109" y="1621"/>
                </a:cubicBezTo>
                <a:cubicBezTo>
                  <a:pt x="0" y="1928"/>
                  <a:pt x="0" y="1928"/>
                  <a:pt x="0" y="1928"/>
                </a:cubicBezTo>
                <a:cubicBezTo>
                  <a:pt x="0" y="1969"/>
                  <a:pt x="0" y="1969"/>
                  <a:pt x="0" y="1969"/>
                </a:cubicBezTo>
                <a:cubicBezTo>
                  <a:pt x="120" y="1631"/>
                  <a:pt x="120" y="1631"/>
                  <a:pt x="120" y="1631"/>
                </a:cubicBezTo>
                <a:cubicBezTo>
                  <a:pt x="1499" y="973"/>
                  <a:pt x="1499" y="973"/>
                  <a:pt x="1499" y="973"/>
                </a:cubicBezTo>
                <a:cubicBezTo>
                  <a:pt x="1487" y="1001"/>
                  <a:pt x="1474" y="1031"/>
                  <a:pt x="1462" y="1060"/>
                </a:cubicBezTo>
                <a:cubicBezTo>
                  <a:pt x="1462" y="1059"/>
                  <a:pt x="1463" y="1057"/>
                  <a:pt x="1464" y="1055"/>
                </a:cubicBezTo>
                <a:cubicBezTo>
                  <a:pt x="151" y="1682"/>
                  <a:pt x="151" y="1682"/>
                  <a:pt x="151" y="1682"/>
                </a:cubicBezTo>
                <a:cubicBezTo>
                  <a:pt x="148" y="1683"/>
                  <a:pt x="148" y="1683"/>
                  <a:pt x="148" y="1683"/>
                </a:cubicBezTo>
                <a:cubicBezTo>
                  <a:pt x="0" y="2102"/>
                  <a:pt x="0" y="2102"/>
                  <a:pt x="0" y="2102"/>
                </a:cubicBezTo>
                <a:cubicBezTo>
                  <a:pt x="0" y="2143"/>
                  <a:pt x="0" y="2143"/>
                  <a:pt x="0" y="2143"/>
                </a:cubicBezTo>
                <a:cubicBezTo>
                  <a:pt x="159" y="1693"/>
                  <a:pt x="159" y="1693"/>
                  <a:pt x="159" y="1693"/>
                </a:cubicBezTo>
                <a:cubicBezTo>
                  <a:pt x="1456" y="1074"/>
                  <a:pt x="1456" y="1074"/>
                  <a:pt x="1456" y="1074"/>
                </a:cubicBezTo>
                <a:cubicBezTo>
                  <a:pt x="1457" y="1072"/>
                  <a:pt x="1458" y="1069"/>
                  <a:pt x="1459" y="1066"/>
                </a:cubicBezTo>
                <a:cubicBezTo>
                  <a:pt x="1429" y="1137"/>
                  <a:pt x="1398" y="1209"/>
                  <a:pt x="1366" y="1284"/>
                </a:cubicBezTo>
                <a:cubicBezTo>
                  <a:pt x="1341" y="1342"/>
                  <a:pt x="1317" y="1400"/>
                  <a:pt x="1292" y="1459"/>
                </a:cubicBezTo>
                <a:cubicBezTo>
                  <a:pt x="164" y="1997"/>
                  <a:pt x="164" y="1997"/>
                  <a:pt x="164" y="1997"/>
                </a:cubicBezTo>
                <a:cubicBezTo>
                  <a:pt x="161" y="1998"/>
                  <a:pt x="161" y="1998"/>
                  <a:pt x="161" y="1998"/>
                </a:cubicBezTo>
                <a:cubicBezTo>
                  <a:pt x="0" y="2454"/>
                  <a:pt x="0" y="2454"/>
                  <a:pt x="0" y="2454"/>
                </a:cubicBezTo>
                <a:cubicBezTo>
                  <a:pt x="0" y="2483"/>
                  <a:pt x="0" y="2483"/>
                  <a:pt x="0" y="2483"/>
                </a:cubicBezTo>
                <a:cubicBezTo>
                  <a:pt x="3" y="2482"/>
                  <a:pt x="3" y="2482"/>
                  <a:pt x="3" y="2482"/>
                </a:cubicBezTo>
                <a:cubicBezTo>
                  <a:pt x="5" y="2481"/>
                  <a:pt x="5" y="2481"/>
                  <a:pt x="5" y="2481"/>
                </a:cubicBezTo>
                <a:cubicBezTo>
                  <a:pt x="172" y="2008"/>
                  <a:pt x="172" y="2008"/>
                  <a:pt x="172" y="2008"/>
                </a:cubicBezTo>
                <a:cubicBezTo>
                  <a:pt x="1284" y="1478"/>
                  <a:pt x="1284" y="1478"/>
                  <a:pt x="1284" y="1478"/>
                </a:cubicBezTo>
                <a:cubicBezTo>
                  <a:pt x="1200" y="1675"/>
                  <a:pt x="1115" y="1875"/>
                  <a:pt x="1035" y="2065"/>
                </a:cubicBezTo>
                <a:cubicBezTo>
                  <a:pt x="0" y="2559"/>
                  <a:pt x="0" y="2559"/>
                  <a:pt x="0" y="2559"/>
                </a:cubicBezTo>
                <a:cubicBezTo>
                  <a:pt x="0" y="2574"/>
                  <a:pt x="0" y="2574"/>
                  <a:pt x="0" y="2574"/>
                </a:cubicBezTo>
                <a:cubicBezTo>
                  <a:pt x="1027" y="2084"/>
                  <a:pt x="1027" y="2084"/>
                  <a:pt x="1027" y="2084"/>
                </a:cubicBezTo>
                <a:cubicBezTo>
                  <a:pt x="951" y="2264"/>
                  <a:pt x="879" y="2434"/>
                  <a:pt x="817" y="2581"/>
                </a:cubicBezTo>
                <a:cubicBezTo>
                  <a:pt x="0" y="2972"/>
                  <a:pt x="0" y="2972"/>
                  <a:pt x="0" y="2972"/>
                </a:cubicBezTo>
                <a:cubicBezTo>
                  <a:pt x="0" y="2987"/>
                  <a:pt x="0" y="2987"/>
                  <a:pt x="0" y="2987"/>
                </a:cubicBezTo>
                <a:cubicBezTo>
                  <a:pt x="809" y="2600"/>
                  <a:pt x="809" y="2600"/>
                  <a:pt x="809" y="2600"/>
                </a:cubicBezTo>
                <a:cubicBezTo>
                  <a:pt x="792" y="2641"/>
                  <a:pt x="776" y="2680"/>
                  <a:pt x="760" y="2716"/>
                </a:cubicBezTo>
                <a:cubicBezTo>
                  <a:pt x="763" y="2711"/>
                  <a:pt x="765" y="2705"/>
                  <a:pt x="767" y="2699"/>
                </a:cubicBezTo>
                <a:cubicBezTo>
                  <a:pt x="0" y="3065"/>
                  <a:pt x="0" y="3065"/>
                  <a:pt x="0" y="3065"/>
                </a:cubicBezTo>
                <a:cubicBezTo>
                  <a:pt x="0" y="3080"/>
                  <a:pt x="0" y="3080"/>
                  <a:pt x="0" y="3080"/>
                </a:cubicBezTo>
                <a:cubicBezTo>
                  <a:pt x="760" y="2718"/>
                  <a:pt x="760" y="2718"/>
                  <a:pt x="760" y="2718"/>
                </a:cubicBezTo>
                <a:cubicBezTo>
                  <a:pt x="668" y="2935"/>
                  <a:pt x="606" y="3081"/>
                  <a:pt x="599" y="3099"/>
                </a:cubicBezTo>
                <a:cubicBezTo>
                  <a:pt x="595" y="3107"/>
                  <a:pt x="582" y="3133"/>
                  <a:pt x="571" y="3162"/>
                </a:cubicBezTo>
                <a:cubicBezTo>
                  <a:pt x="569" y="3165"/>
                  <a:pt x="569" y="3168"/>
                  <a:pt x="568" y="3170"/>
                </a:cubicBezTo>
                <a:cubicBezTo>
                  <a:pt x="0" y="3441"/>
                  <a:pt x="0" y="3441"/>
                  <a:pt x="0" y="3441"/>
                </a:cubicBezTo>
                <a:cubicBezTo>
                  <a:pt x="0" y="3456"/>
                  <a:pt x="0" y="3456"/>
                  <a:pt x="0" y="3456"/>
                </a:cubicBezTo>
                <a:cubicBezTo>
                  <a:pt x="564" y="3187"/>
                  <a:pt x="564" y="3187"/>
                  <a:pt x="564" y="3187"/>
                </a:cubicBezTo>
                <a:cubicBezTo>
                  <a:pt x="560" y="3208"/>
                  <a:pt x="563" y="3226"/>
                  <a:pt x="570" y="3240"/>
                </a:cubicBezTo>
                <a:cubicBezTo>
                  <a:pt x="25" y="3501"/>
                  <a:pt x="25" y="3501"/>
                  <a:pt x="25" y="3501"/>
                </a:cubicBezTo>
                <a:cubicBezTo>
                  <a:pt x="0" y="3492"/>
                  <a:pt x="0" y="3492"/>
                  <a:pt x="0" y="3492"/>
                </a:cubicBezTo>
                <a:cubicBezTo>
                  <a:pt x="0" y="3506"/>
                  <a:pt x="0" y="3506"/>
                  <a:pt x="0" y="3506"/>
                </a:cubicBezTo>
                <a:cubicBezTo>
                  <a:pt x="26" y="3515"/>
                  <a:pt x="26" y="3515"/>
                  <a:pt x="26" y="3515"/>
                </a:cubicBezTo>
                <a:cubicBezTo>
                  <a:pt x="577" y="3252"/>
                  <a:pt x="577" y="3252"/>
                  <a:pt x="577" y="3252"/>
                </a:cubicBezTo>
                <a:cubicBezTo>
                  <a:pt x="585" y="3263"/>
                  <a:pt x="595" y="3271"/>
                  <a:pt x="605" y="3277"/>
                </a:cubicBezTo>
                <a:cubicBezTo>
                  <a:pt x="611" y="3280"/>
                  <a:pt x="627" y="3290"/>
                  <a:pt x="641" y="3298"/>
                </a:cubicBezTo>
                <a:cubicBezTo>
                  <a:pt x="637" y="3296"/>
                  <a:pt x="632" y="3293"/>
                  <a:pt x="628" y="3291"/>
                </a:cubicBezTo>
                <a:cubicBezTo>
                  <a:pt x="61" y="3561"/>
                  <a:pt x="61" y="3561"/>
                  <a:pt x="61" y="3561"/>
                </a:cubicBezTo>
                <a:cubicBezTo>
                  <a:pt x="0" y="3537"/>
                  <a:pt x="0" y="3537"/>
                  <a:pt x="0" y="3537"/>
                </a:cubicBezTo>
                <a:cubicBezTo>
                  <a:pt x="0" y="3551"/>
                  <a:pt x="0" y="3551"/>
                  <a:pt x="0" y="3551"/>
                </a:cubicBezTo>
                <a:cubicBezTo>
                  <a:pt x="62" y="3576"/>
                  <a:pt x="62" y="3576"/>
                  <a:pt x="62" y="3576"/>
                </a:cubicBezTo>
                <a:cubicBezTo>
                  <a:pt x="642" y="3299"/>
                  <a:pt x="642" y="3299"/>
                  <a:pt x="642" y="3299"/>
                </a:cubicBezTo>
                <a:cubicBezTo>
                  <a:pt x="647" y="3302"/>
                  <a:pt x="652" y="3306"/>
                  <a:pt x="656" y="3308"/>
                </a:cubicBezTo>
                <a:cubicBezTo>
                  <a:pt x="657" y="3309"/>
                  <a:pt x="657" y="3309"/>
                  <a:pt x="657" y="3309"/>
                </a:cubicBezTo>
                <a:cubicBezTo>
                  <a:pt x="658" y="3309"/>
                  <a:pt x="658" y="3309"/>
                  <a:pt x="658" y="3309"/>
                </a:cubicBezTo>
                <a:cubicBezTo>
                  <a:pt x="660" y="3310"/>
                  <a:pt x="674" y="3318"/>
                  <a:pt x="698" y="3332"/>
                </a:cubicBezTo>
                <a:cubicBezTo>
                  <a:pt x="697" y="3332"/>
                  <a:pt x="695" y="3331"/>
                  <a:pt x="694" y="3330"/>
                </a:cubicBezTo>
                <a:cubicBezTo>
                  <a:pt x="99" y="3615"/>
                  <a:pt x="99" y="3615"/>
                  <a:pt x="99" y="3615"/>
                </a:cubicBezTo>
                <a:cubicBezTo>
                  <a:pt x="0" y="3578"/>
                  <a:pt x="0" y="3578"/>
                  <a:pt x="0" y="3578"/>
                </a:cubicBezTo>
                <a:cubicBezTo>
                  <a:pt x="0" y="3593"/>
                  <a:pt x="0" y="3593"/>
                  <a:pt x="0" y="3593"/>
                </a:cubicBezTo>
                <a:cubicBezTo>
                  <a:pt x="99" y="3630"/>
                  <a:pt x="99" y="3630"/>
                  <a:pt x="99" y="3630"/>
                </a:cubicBezTo>
                <a:cubicBezTo>
                  <a:pt x="708" y="3339"/>
                  <a:pt x="708" y="3339"/>
                  <a:pt x="708" y="3339"/>
                </a:cubicBezTo>
                <a:cubicBezTo>
                  <a:pt x="751" y="3363"/>
                  <a:pt x="820" y="3403"/>
                  <a:pt x="909" y="3455"/>
                </a:cubicBezTo>
                <a:cubicBezTo>
                  <a:pt x="207" y="3790"/>
                  <a:pt x="207" y="3790"/>
                  <a:pt x="207" y="3790"/>
                </a:cubicBezTo>
                <a:cubicBezTo>
                  <a:pt x="0" y="3709"/>
                  <a:pt x="0" y="3709"/>
                  <a:pt x="0" y="3709"/>
                </a:cubicBezTo>
                <a:cubicBezTo>
                  <a:pt x="0" y="3723"/>
                  <a:pt x="0" y="3723"/>
                  <a:pt x="0" y="3723"/>
                </a:cubicBezTo>
                <a:cubicBezTo>
                  <a:pt x="208" y="3804"/>
                  <a:pt x="208" y="3804"/>
                  <a:pt x="208" y="3804"/>
                </a:cubicBezTo>
                <a:cubicBezTo>
                  <a:pt x="923" y="3463"/>
                  <a:pt x="923" y="3463"/>
                  <a:pt x="923" y="3463"/>
                </a:cubicBezTo>
                <a:cubicBezTo>
                  <a:pt x="920" y="3461"/>
                  <a:pt x="916" y="3459"/>
                  <a:pt x="913" y="3457"/>
                </a:cubicBezTo>
                <a:cubicBezTo>
                  <a:pt x="1046" y="3535"/>
                  <a:pt x="1225" y="3639"/>
                  <a:pt x="1431" y="3759"/>
                </a:cubicBezTo>
                <a:cubicBezTo>
                  <a:pt x="873" y="4025"/>
                  <a:pt x="873" y="4025"/>
                  <a:pt x="873" y="4025"/>
                </a:cubicBezTo>
                <a:cubicBezTo>
                  <a:pt x="904" y="4025"/>
                  <a:pt x="904" y="4025"/>
                  <a:pt x="904" y="4025"/>
                </a:cubicBezTo>
                <a:cubicBezTo>
                  <a:pt x="1445" y="3767"/>
                  <a:pt x="1445" y="3767"/>
                  <a:pt x="1445" y="3767"/>
                </a:cubicBezTo>
                <a:cubicBezTo>
                  <a:pt x="1441" y="3765"/>
                  <a:pt x="1437" y="3763"/>
                  <a:pt x="1434" y="3761"/>
                </a:cubicBezTo>
                <a:cubicBezTo>
                  <a:pt x="1473" y="3784"/>
                  <a:pt x="1514" y="3807"/>
                  <a:pt x="1556" y="3831"/>
                </a:cubicBezTo>
                <a:cubicBezTo>
                  <a:pt x="1552" y="3829"/>
                  <a:pt x="1548" y="3827"/>
                  <a:pt x="1544" y="3825"/>
                </a:cubicBezTo>
                <a:cubicBezTo>
                  <a:pt x="1123" y="4025"/>
                  <a:pt x="1123" y="4025"/>
                  <a:pt x="1123" y="4025"/>
                </a:cubicBezTo>
                <a:cubicBezTo>
                  <a:pt x="1155" y="4025"/>
                  <a:pt x="1155" y="4025"/>
                  <a:pt x="1155" y="4025"/>
                </a:cubicBezTo>
                <a:cubicBezTo>
                  <a:pt x="1558" y="3833"/>
                  <a:pt x="1558" y="3833"/>
                  <a:pt x="1558" y="3833"/>
                </a:cubicBezTo>
                <a:cubicBezTo>
                  <a:pt x="1567" y="3838"/>
                  <a:pt x="1577" y="3844"/>
                  <a:pt x="1586" y="3849"/>
                </a:cubicBezTo>
                <a:cubicBezTo>
                  <a:pt x="1218" y="4025"/>
                  <a:pt x="1218" y="4025"/>
                  <a:pt x="1218" y="4025"/>
                </a:cubicBezTo>
                <a:cubicBezTo>
                  <a:pt x="1249" y="4025"/>
                  <a:pt x="1249" y="4025"/>
                  <a:pt x="1249" y="4025"/>
                </a:cubicBezTo>
                <a:cubicBezTo>
                  <a:pt x="1600" y="3857"/>
                  <a:pt x="1600" y="3857"/>
                  <a:pt x="1600" y="3857"/>
                </a:cubicBezTo>
                <a:cubicBezTo>
                  <a:pt x="1597" y="3855"/>
                  <a:pt x="1593" y="3853"/>
                  <a:pt x="1589" y="3851"/>
                </a:cubicBezTo>
                <a:cubicBezTo>
                  <a:pt x="1611" y="3864"/>
                  <a:pt x="1633" y="3876"/>
                  <a:pt x="1655" y="3889"/>
                </a:cubicBezTo>
                <a:cubicBezTo>
                  <a:pt x="1651" y="3887"/>
                  <a:pt x="1647" y="3884"/>
                  <a:pt x="1643" y="3882"/>
                </a:cubicBezTo>
                <a:cubicBezTo>
                  <a:pt x="1343" y="4025"/>
                  <a:pt x="1343" y="4025"/>
                  <a:pt x="1343" y="4025"/>
                </a:cubicBezTo>
                <a:cubicBezTo>
                  <a:pt x="1374" y="4025"/>
                  <a:pt x="1374" y="4025"/>
                  <a:pt x="1374" y="4025"/>
                </a:cubicBezTo>
                <a:cubicBezTo>
                  <a:pt x="1657" y="3890"/>
                  <a:pt x="1657" y="3890"/>
                  <a:pt x="1657" y="3890"/>
                </a:cubicBezTo>
                <a:cubicBezTo>
                  <a:pt x="1698" y="3915"/>
                  <a:pt x="1741" y="3939"/>
                  <a:pt x="1784" y="3964"/>
                </a:cubicBezTo>
                <a:cubicBezTo>
                  <a:pt x="1657" y="4025"/>
                  <a:pt x="1657" y="4025"/>
                  <a:pt x="1657" y="4025"/>
                </a:cubicBezTo>
                <a:cubicBezTo>
                  <a:pt x="1688" y="4025"/>
                  <a:pt x="1688" y="4025"/>
                  <a:pt x="1688" y="4025"/>
                </a:cubicBezTo>
                <a:cubicBezTo>
                  <a:pt x="1798" y="3973"/>
                  <a:pt x="1798" y="3973"/>
                  <a:pt x="1798" y="3973"/>
                </a:cubicBezTo>
                <a:cubicBezTo>
                  <a:pt x="1793" y="3970"/>
                  <a:pt x="1789" y="3967"/>
                  <a:pt x="1784" y="3965"/>
                </a:cubicBezTo>
                <a:cubicBezTo>
                  <a:pt x="1819" y="3985"/>
                  <a:pt x="1853" y="4005"/>
                  <a:pt x="1888" y="4025"/>
                </a:cubicBezTo>
                <a:cubicBezTo>
                  <a:pt x="1983" y="4025"/>
                  <a:pt x="1983" y="4025"/>
                  <a:pt x="1983" y="4025"/>
                </a:cubicBezTo>
                <a:cubicBezTo>
                  <a:pt x="1274" y="3613"/>
                  <a:pt x="682" y="3268"/>
                  <a:pt x="682" y="3268"/>
                </a:cubicBezTo>
                <a:cubicBezTo>
                  <a:pt x="682" y="3268"/>
                  <a:pt x="641" y="3242"/>
                  <a:pt x="628" y="3235"/>
                </a:cubicBezTo>
                <a:close/>
                <a:moveTo>
                  <a:pt x="6060" y="1610"/>
                </a:moveTo>
                <a:cubicBezTo>
                  <a:pt x="6066" y="1613"/>
                  <a:pt x="6072" y="1615"/>
                  <a:pt x="6078" y="1615"/>
                </a:cubicBezTo>
                <a:cubicBezTo>
                  <a:pt x="6093" y="1615"/>
                  <a:pt x="6107" y="1605"/>
                  <a:pt x="6113" y="1590"/>
                </a:cubicBezTo>
                <a:cubicBezTo>
                  <a:pt x="6139" y="1518"/>
                  <a:pt x="6139" y="1518"/>
                  <a:pt x="6139" y="1518"/>
                </a:cubicBezTo>
                <a:cubicBezTo>
                  <a:pt x="6146" y="1503"/>
                  <a:pt x="6143" y="1474"/>
                  <a:pt x="6125" y="1465"/>
                </a:cubicBezTo>
                <a:cubicBezTo>
                  <a:pt x="6121" y="1462"/>
                  <a:pt x="6116" y="1460"/>
                  <a:pt x="6110" y="1460"/>
                </a:cubicBezTo>
                <a:cubicBezTo>
                  <a:pt x="6097" y="1460"/>
                  <a:pt x="6083" y="1469"/>
                  <a:pt x="6077" y="1482"/>
                </a:cubicBezTo>
                <a:cubicBezTo>
                  <a:pt x="6049" y="1552"/>
                  <a:pt x="6049" y="1552"/>
                  <a:pt x="6049" y="1552"/>
                </a:cubicBezTo>
                <a:cubicBezTo>
                  <a:pt x="6046" y="1560"/>
                  <a:pt x="6044" y="1571"/>
                  <a:pt x="6045" y="1581"/>
                </a:cubicBezTo>
                <a:cubicBezTo>
                  <a:pt x="6045" y="1600"/>
                  <a:pt x="6054" y="1607"/>
                  <a:pt x="6060" y="1610"/>
                </a:cubicBezTo>
                <a:close/>
                <a:moveTo>
                  <a:pt x="6071" y="1561"/>
                </a:moveTo>
                <a:cubicBezTo>
                  <a:pt x="6099" y="1491"/>
                  <a:pt x="6099" y="1491"/>
                  <a:pt x="6099" y="1491"/>
                </a:cubicBezTo>
                <a:cubicBezTo>
                  <a:pt x="6101" y="1487"/>
                  <a:pt x="6106" y="1484"/>
                  <a:pt x="6111" y="1484"/>
                </a:cubicBezTo>
                <a:cubicBezTo>
                  <a:pt x="6112" y="1485"/>
                  <a:pt x="6112" y="1485"/>
                  <a:pt x="6112" y="1485"/>
                </a:cubicBezTo>
                <a:cubicBezTo>
                  <a:pt x="6114" y="1486"/>
                  <a:pt x="6114" y="1486"/>
                  <a:pt x="6114" y="1486"/>
                </a:cubicBezTo>
                <a:cubicBezTo>
                  <a:pt x="6118" y="1488"/>
                  <a:pt x="6121" y="1502"/>
                  <a:pt x="6117" y="1509"/>
                </a:cubicBezTo>
                <a:cubicBezTo>
                  <a:pt x="6091" y="1581"/>
                  <a:pt x="6091" y="1581"/>
                  <a:pt x="6091" y="1581"/>
                </a:cubicBezTo>
                <a:cubicBezTo>
                  <a:pt x="6088" y="1587"/>
                  <a:pt x="6083" y="1591"/>
                  <a:pt x="6078" y="1591"/>
                </a:cubicBezTo>
                <a:cubicBezTo>
                  <a:pt x="6076" y="1591"/>
                  <a:pt x="6073" y="1590"/>
                  <a:pt x="6070" y="1589"/>
                </a:cubicBezTo>
                <a:cubicBezTo>
                  <a:pt x="6068" y="1586"/>
                  <a:pt x="6067" y="1570"/>
                  <a:pt x="6071" y="1561"/>
                </a:cubicBezTo>
                <a:close/>
                <a:moveTo>
                  <a:pt x="6183" y="1372"/>
                </a:moveTo>
                <a:cubicBezTo>
                  <a:pt x="6199" y="1372"/>
                  <a:pt x="6214" y="1362"/>
                  <a:pt x="6220" y="1347"/>
                </a:cubicBezTo>
                <a:cubicBezTo>
                  <a:pt x="6318" y="1108"/>
                  <a:pt x="6318" y="1108"/>
                  <a:pt x="6318" y="1108"/>
                </a:cubicBezTo>
                <a:cubicBezTo>
                  <a:pt x="6318" y="1107"/>
                  <a:pt x="6318" y="1107"/>
                  <a:pt x="6318" y="1107"/>
                </a:cubicBezTo>
                <a:cubicBezTo>
                  <a:pt x="6329" y="1081"/>
                  <a:pt x="6329" y="1081"/>
                  <a:pt x="6329" y="1081"/>
                </a:cubicBezTo>
                <a:cubicBezTo>
                  <a:pt x="6329" y="1081"/>
                  <a:pt x="6329" y="1080"/>
                  <a:pt x="6329" y="1080"/>
                </a:cubicBezTo>
                <a:cubicBezTo>
                  <a:pt x="6331" y="1078"/>
                  <a:pt x="6331" y="1075"/>
                  <a:pt x="6332" y="1073"/>
                </a:cubicBezTo>
                <a:cubicBezTo>
                  <a:pt x="6441" y="807"/>
                  <a:pt x="6441" y="807"/>
                  <a:pt x="6441" y="807"/>
                </a:cubicBezTo>
                <a:cubicBezTo>
                  <a:pt x="6445" y="797"/>
                  <a:pt x="6446" y="785"/>
                  <a:pt x="6443" y="775"/>
                </a:cubicBezTo>
                <a:cubicBezTo>
                  <a:pt x="6440" y="762"/>
                  <a:pt x="6433" y="753"/>
                  <a:pt x="6423" y="749"/>
                </a:cubicBezTo>
                <a:cubicBezTo>
                  <a:pt x="6417" y="744"/>
                  <a:pt x="6409" y="741"/>
                  <a:pt x="6401" y="741"/>
                </a:cubicBezTo>
                <a:cubicBezTo>
                  <a:pt x="6389" y="741"/>
                  <a:pt x="6378" y="748"/>
                  <a:pt x="6373" y="760"/>
                </a:cubicBezTo>
                <a:cubicBezTo>
                  <a:pt x="6152" y="1302"/>
                  <a:pt x="6152" y="1302"/>
                  <a:pt x="6152" y="1302"/>
                </a:cubicBezTo>
                <a:cubicBezTo>
                  <a:pt x="6145" y="1320"/>
                  <a:pt x="6144" y="1359"/>
                  <a:pt x="6167" y="1369"/>
                </a:cubicBezTo>
                <a:cubicBezTo>
                  <a:pt x="6172" y="1371"/>
                  <a:pt x="6177" y="1372"/>
                  <a:pt x="6183" y="1372"/>
                </a:cubicBezTo>
                <a:close/>
                <a:moveTo>
                  <a:pt x="6395" y="769"/>
                </a:moveTo>
                <a:cubicBezTo>
                  <a:pt x="6397" y="766"/>
                  <a:pt x="6399" y="765"/>
                  <a:pt x="6401" y="765"/>
                </a:cubicBezTo>
                <a:cubicBezTo>
                  <a:pt x="6404" y="765"/>
                  <a:pt x="6407" y="767"/>
                  <a:pt x="6410" y="769"/>
                </a:cubicBezTo>
                <a:cubicBezTo>
                  <a:pt x="6413" y="770"/>
                  <a:pt x="6413" y="770"/>
                  <a:pt x="6413" y="770"/>
                </a:cubicBezTo>
                <a:cubicBezTo>
                  <a:pt x="6417" y="772"/>
                  <a:pt x="6419" y="778"/>
                  <a:pt x="6420" y="780"/>
                </a:cubicBezTo>
                <a:cubicBezTo>
                  <a:pt x="6421" y="786"/>
                  <a:pt x="6421" y="793"/>
                  <a:pt x="6419" y="798"/>
                </a:cubicBezTo>
                <a:cubicBezTo>
                  <a:pt x="6320" y="1041"/>
                  <a:pt x="6320" y="1041"/>
                  <a:pt x="6320" y="1041"/>
                </a:cubicBezTo>
                <a:cubicBezTo>
                  <a:pt x="6311" y="1034"/>
                  <a:pt x="6300" y="1030"/>
                  <a:pt x="6290" y="1028"/>
                </a:cubicBezTo>
                <a:lnTo>
                  <a:pt x="6395" y="769"/>
                </a:lnTo>
                <a:close/>
                <a:moveTo>
                  <a:pt x="6280" y="1052"/>
                </a:moveTo>
                <a:cubicBezTo>
                  <a:pt x="6286" y="1051"/>
                  <a:pt x="6297" y="1053"/>
                  <a:pt x="6305" y="1060"/>
                </a:cubicBezTo>
                <a:cubicBezTo>
                  <a:pt x="6309" y="1063"/>
                  <a:pt x="6309" y="1065"/>
                  <a:pt x="6309" y="1066"/>
                </a:cubicBezTo>
                <a:cubicBezTo>
                  <a:pt x="6308" y="1070"/>
                  <a:pt x="6308" y="1070"/>
                  <a:pt x="6308" y="1070"/>
                </a:cubicBezTo>
                <a:cubicBezTo>
                  <a:pt x="6308" y="1070"/>
                  <a:pt x="6307" y="1070"/>
                  <a:pt x="6307" y="1070"/>
                </a:cubicBezTo>
                <a:cubicBezTo>
                  <a:pt x="6303" y="1065"/>
                  <a:pt x="6296" y="1061"/>
                  <a:pt x="6287" y="1058"/>
                </a:cubicBezTo>
                <a:cubicBezTo>
                  <a:pt x="6284" y="1057"/>
                  <a:pt x="6281" y="1056"/>
                  <a:pt x="6278" y="1056"/>
                </a:cubicBezTo>
                <a:lnTo>
                  <a:pt x="6280" y="1052"/>
                </a:lnTo>
                <a:close/>
                <a:moveTo>
                  <a:pt x="6174" y="1311"/>
                </a:moveTo>
                <a:cubicBezTo>
                  <a:pt x="6269" y="1079"/>
                  <a:pt x="6269" y="1079"/>
                  <a:pt x="6269" y="1079"/>
                </a:cubicBezTo>
                <a:cubicBezTo>
                  <a:pt x="6272" y="1079"/>
                  <a:pt x="6275" y="1079"/>
                  <a:pt x="6280" y="1081"/>
                </a:cubicBezTo>
                <a:cubicBezTo>
                  <a:pt x="6294" y="1085"/>
                  <a:pt x="6295" y="1096"/>
                  <a:pt x="6295" y="1102"/>
                </a:cubicBezTo>
                <a:cubicBezTo>
                  <a:pt x="6198" y="1337"/>
                  <a:pt x="6198" y="1337"/>
                  <a:pt x="6198" y="1337"/>
                </a:cubicBezTo>
                <a:cubicBezTo>
                  <a:pt x="6196" y="1344"/>
                  <a:pt x="6189" y="1348"/>
                  <a:pt x="6182" y="1348"/>
                </a:cubicBezTo>
                <a:cubicBezTo>
                  <a:pt x="6180" y="1348"/>
                  <a:pt x="6178" y="1348"/>
                  <a:pt x="6176" y="1347"/>
                </a:cubicBezTo>
                <a:cubicBezTo>
                  <a:pt x="6171" y="1345"/>
                  <a:pt x="6169" y="1323"/>
                  <a:pt x="6174" y="1311"/>
                </a:cubicBezTo>
                <a:close/>
                <a:moveTo>
                  <a:pt x="5885" y="3496"/>
                </a:moveTo>
                <a:cubicBezTo>
                  <a:pt x="5909" y="3504"/>
                  <a:pt x="5928" y="3507"/>
                  <a:pt x="5945" y="3507"/>
                </a:cubicBezTo>
                <a:cubicBezTo>
                  <a:pt x="6000" y="3507"/>
                  <a:pt x="6015" y="3469"/>
                  <a:pt x="6027" y="3438"/>
                </a:cubicBezTo>
                <a:cubicBezTo>
                  <a:pt x="6029" y="3432"/>
                  <a:pt x="6031" y="3427"/>
                  <a:pt x="6033" y="3421"/>
                </a:cubicBezTo>
                <a:cubicBezTo>
                  <a:pt x="6057" y="3369"/>
                  <a:pt x="6069" y="3335"/>
                  <a:pt x="6078" y="3307"/>
                </a:cubicBezTo>
                <a:cubicBezTo>
                  <a:pt x="6083" y="3291"/>
                  <a:pt x="6088" y="3277"/>
                  <a:pt x="6094" y="3263"/>
                </a:cubicBezTo>
                <a:cubicBezTo>
                  <a:pt x="6105" y="3237"/>
                  <a:pt x="6107" y="3222"/>
                  <a:pt x="6102" y="3211"/>
                </a:cubicBezTo>
                <a:cubicBezTo>
                  <a:pt x="6098" y="3202"/>
                  <a:pt x="6089" y="3198"/>
                  <a:pt x="6081" y="3197"/>
                </a:cubicBezTo>
                <a:cubicBezTo>
                  <a:pt x="6066" y="3192"/>
                  <a:pt x="5959" y="3162"/>
                  <a:pt x="5958" y="3162"/>
                </a:cubicBezTo>
                <a:cubicBezTo>
                  <a:pt x="5955" y="3161"/>
                  <a:pt x="5955" y="3161"/>
                  <a:pt x="5955" y="3161"/>
                </a:cubicBezTo>
                <a:cubicBezTo>
                  <a:pt x="5955" y="3161"/>
                  <a:pt x="5954" y="3161"/>
                  <a:pt x="5952" y="3161"/>
                </a:cubicBezTo>
                <a:cubicBezTo>
                  <a:pt x="5940" y="3161"/>
                  <a:pt x="5911" y="3164"/>
                  <a:pt x="5902" y="3186"/>
                </a:cubicBezTo>
                <a:cubicBezTo>
                  <a:pt x="5898" y="3195"/>
                  <a:pt x="5886" y="3227"/>
                  <a:pt x="5873" y="3263"/>
                </a:cubicBezTo>
                <a:cubicBezTo>
                  <a:pt x="5856" y="3307"/>
                  <a:pt x="5838" y="3356"/>
                  <a:pt x="5831" y="3373"/>
                </a:cubicBezTo>
                <a:cubicBezTo>
                  <a:pt x="5821" y="3397"/>
                  <a:pt x="5811" y="3424"/>
                  <a:pt x="5823" y="3450"/>
                </a:cubicBezTo>
                <a:cubicBezTo>
                  <a:pt x="5833" y="3470"/>
                  <a:pt x="5853" y="3485"/>
                  <a:pt x="5885" y="3496"/>
                </a:cubicBezTo>
                <a:close/>
                <a:moveTo>
                  <a:pt x="5853" y="3382"/>
                </a:moveTo>
                <a:cubicBezTo>
                  <a:pt x="5860" y="3365"/>
                  <a:pt x="5879" y="3315"/>
                  <a:pt x="5895" y="3271"/>
                </a:cubicBezTo>
                <a:cubicBezTo>
                  <a:pt x="5908" y="3237"/>
                  <a:pt x="5920" y="3204"/>
                  <a:pt x="5924" y="3195"/>
                </a:cubicBezTo>
                <a:cubicBezTo>
                  <a:pt x="5927" y="3187"/>
                  <a:pt x="5943" y="3185"/>
                  <a:pt x="5952" y="3185"/>
                </a:cubicBezTo>
                <a:cubicBezTo>
                  <a:pt x="5953" y="3185"/>
                  <a:pt x="5953" y="3185"/>
                  <a:pt x="5953" y="3185"/>
                </a:cubicBezTo>
                <a:cubicBezTo>
                  <a:pt x="5966" y="3189"/>
                  <a:pt x="6060" y="3215"/>
                  <a:pt x="6075" y="3219"/>
                </a:cubicBezTo>
                <a:cubicBezTo>
                  <a:pt x="6080" y="3221"/>
                  <a:pt x="6081" y="3222"/>
                  <a:pt x="6081" y="3222"/>
                </a:cubicBezTo>
                <a:cubicBezTo>
                  <a:pt x="6081" y="3222"/>
                  <a:pt x="6083" y="3228"/>
                  <a:pt x="6072" y="3254"/>
                </a:cubicBezTo>
                <a:cubicBezTo>
                  <a:pt x="6066" y="3269"/>
                  <a:pt x="6061" y="3283"/>
                  <a:pt x="6055" y="3300"/>
                </a:cubicBezTo>
                <a:cubicBezTo>
                  <a:pt x="6046" y="3327"/>
                  <a:pt x="6035" y="3360"/>
                  <a:pt x="6012" y="3412"/>
                </a:cubicBezTo>
                <a:cubicBezTo>
                  <a:pt x="6009" y="3417"/>
                  <a:pt x="6007" y="3423"/>
                  <a:pt x="6004" y="3429"/>
                </a:cubicBezTo>
                <a:cubicBezTo>
                  <a:pt x="5993" y="3458"/>
                  <a:pt x="5984" y="3483"/>
                  <a:pt x="5945" y="3483"/>
                </a:cubicBezTo>
                <a:cubicBezTo>
                  <a:pt x="5931" y="3483"/>
                  <a:pt x="5913" y="3480"/>
                  <a:pt x="5893" y="3473"/>
                </a:cubicBezTo>
                <a:cubicBezTo>
                  <a:pt x="5867" y="3465"/>
                  <a:pt x="5851" y="3454"/>
                  <a:pt x="5845" y="3440"/>
                </a:cubicBezTo>
                <a:cubicBezTo>
                  <a:pt x="5837" y="3423"/>
                  <a:pt x="5845" y="3401"/>
                  <a:pt x="5853" y="3382"/>
                </a:cubicBezTo>
                <a:close/>
                <a:moveTo>
                  <a:pt x="6756" y="1766"/>
                </a:moveTo>
                <a:cubicBezTo>
                  <a:pt x="6767" y="1738"/>
                  <a:pt x="6772" y="1724"/>
                  <a:pt x="6766" y="1713"/>
                </a:cubicBezTo>
                <a:cubicBezTo>
                  <a:pt x="6762" y="1705"/>
                  <a:pt x="6754" y="1702"/>
                  <a:pt x="6747" y="1701"/>
                </a:cubicBezTo>
                <a:cubicBezTo>
                  <a:pt x="6732" y="1697"/>
                  <a:pt x="6586" y="1678"/>
                  <a:pt x="6565" y="1675"/>
                </a:cubicBezTo>
                <a:cubicBezTo>
                  <a:pt x="6563" y="1674"/>
                  <a:pt x="6560" y="1674"/>
                  <a:pt x="6557" y="1674"/>
                </a:cubicBezTo>
                <a:cubicBezTo>
                  <a:pt x="6543" y="1674"/>
                  <a:pt x="6531" y="1682"/>
                  <a:pt x="6526" y="1696"/>
                </a:cubicBezTo>
                <a:cubicBezTo>
                  <a:pt x="6524" y="1701"/>
                  <a:pt x="6524" y="1701"/>
                  <a:pt x="6524" y="1701"/>
                </a:cubicBezTo>
                <a:cubicBezTo>
                  <a:pt x="6485" y="1798"/>
                  <a:pt x="6462" y="1857"/>
                  <a:pt x="6455" y="1876"/>
                </a:cubicBezTo>
                <a:cubicBezTo>
                  <a:pt x="6454" y="1878"/>
                  <a:pt x="6453" y="1880"/>
                  <a:pt x="6452" y="1882"/>
                </a:cubicBezTo>
                <a:cubicBezTo>
                  <a:pt x="6446" y="1897"/>
                  <a:pt x="6434" y="1924"/>
                  <a:pt x="6447" y="1949"/>
                </a:cubicBezTo>
                <a:cubicBezTo>
                  <a:pt x="6457" y="1968"/>
                  <a:pt x="6478" y="1980"/>
                  <a:pt x="6511" y="1987"/>
                </a:cubicBezTo>
                <a:cubicBezTo>
                  <a:pt x="6545" y="1994"/>
                  <a:pt x="6572" y="1997"/>
                  <a:pt x="6594" y="1997"/>
                </a:cubicBezTo>
                <a:cubicBezTo>
                  <a:pt x="6652" y="1997"/>
                  <a:pt x="6669" y="1974"/>
                  <a:pt x="6684" y="1945"/>
                </a:cubicBezTo>
                <a:cubicBezTo>
                  <a:pt x="6691" y="1931"/>
                  <a:pt x="6716" y="1867"/>
                  <a:pt x="6736" y="1816"/>
                </a:cubicBezTo>
                <a:cubicBezTo>
                  <a:pt x="6744" y="1796"/>
                  <a:pt x="6751" y="1778"/>
                  <a:pt x="6756" y="1766"/>
                </a:cubicBezTo>
                <a:close/>
                <a:moveTo>
                  <a:pt x="6714" y="1808"/>
                </a:moveTo>
                <a:cubicBezTo>
                  <a:pt x="6695" y="1856"/>
                  <a:pt x="6670" y="1921"/>
                  <a:pt x="6663" y="1934"/>
                </a:cubicBezTo>
                <a:cubicBezTo>
                  <a:pt x="6651" y="1956"/>
                  <a:pt x="6642" y="1974"/>
                  <a:pt x="6594" y="1974"/>
                </a:cubicBezTo>
                <a:cubicBezTo>
                  <a:pt x="6573" y="1974"/>
                  <a:pt x="6548" y="1970"/>
                  <a:pt x="6516" y="1964"/>
                </a:cubicBezTo>
                <a:cubicBezTo>
                  <a:pt x="6491" y="1959"/>
                  <a:pt x="6475" y="1950"/>
                  <a:pt x="6468" y="1938"/>
                </a:cubicBezTo>
                <a:cubicBezTo>
                  <a:pt x="6461" y="1923"/>
                  <a:pt x="6469" y="1904"/>
                  <a:pt x="6474" y="1891"/>
                </a:cubicBezTo>
                <a:cubicBezTo>
                  <a:pt x="6475" y="1889"/>
                  <a:pt x="6476" y="1886"/>
                  <a:pt x="6477" y="1885"/>
                </a:cubicBezTo>
                <a:cubicBezTo>
                  <a:pt x="6484" y="1865"/>
                  <a:pt x="6507" y="1806"/>
                  <a:pt x="6546" y="1710"/>
                </a:cubicBezTo>
                <a:cubicBezTo>
                  <a:pt x="6548" y="1705"/>
                  <a:pt x="6548" y="1705"/>
                  <a:pt x="6548" y="1705"/>
                </a:cubicBezTo>
                <a:cubicBezTo>
                  <a:pt x="6550" y="1698"/>
                  <a:pt x="6554" y="1698"/>
                  <a:pt x="6557" y="1698"/>
                </a:cubicBezTo>
                <a:cubicBezTo>
                  <a:pt x="6558" y="1698"/>
                  <a:pt x="6559" y="1698"/>
                  <a:pt x="6559" y="1698"/>
                </a:cubicBezTo>
                <a:cubicBezTo>
                  <a:pt x="6561" y="1698"/>
                  <a:pt x="6561" y="1698"/>
                  <a:pt x="6561" y="1698"/>
                </a:cubicBezTo>
                <a:cubicBezTo>
                  <a:pt x="6628" y="1707"/>
                  <a:pt x="6731" y="1721"/>
                  <a:pt x="6742" y="1724"/>
                </a:cubicBezTo>
                <a:cubicBezTo>
                  <a:pt x="6743" y="1724"/>
                  <a:pt x="6744" y="1724"/>
                  <a:pt x="6745" y="1725"/>
                </a:cubicBezTo>
                <a:cubicBezTo>
                  <a:pt x="6744" y="1731"/>
                  <a:pt x="6737" y="1749"/>
                  <a:pt x="6734" y="1757"/>
                </a:cubicBezTo>
                <a:cubicBezTo>
                  <a:pt x="6729" y="1769"/>
                  <a:pt x="6722" y="1787"/>
                  <a:pt x="6714" y="1808"/>
                </a:cubicBezTo>
                <a:close/>
                <a:moveTo>
                  <a:pt x="6453" y="1655"/>
                </a:moveTo>
                <a:cubicBezTo>
                  <a:pt x="6437" y="1651"/>
                  <a:pt x="6318" y="1637"/>
                  <a:pt x="6300" y="1635"/>
                </a:cubicBezTo>
                <a:cubicBezTo>
                  <a:pt x="6298" y="1635"/>
                  <a:pt x="6295" y="1634"/>
                  <a:pt x="6292" y="1634"/>
                </a:cubicBezTo>
                <a:cubicBezTo>
                  <a:pt x="6278" y="1634"/>
                  <a:pt x="6266" y="1642"/>
                  <a:pt x="6261" y="1656"/>
                </a:cubicBezTo>
                <a:cubicBezTo>
                  <a:pt x="6258" y="1664"/>
                  <a:pt x="6248" y="1687"/>
                  <a:pt x="6236" y="1715"/>
                </a:cubicBezTo>
                <a:cubicBezTo>
                  <a:pt x="6216" y="1760"/>
                  <a:pt x="6191" y="1817"/>
                  <a:pt x="6184" y="1837"/>
                </a:cubicBezTo>
                <a:cubicBezTo>
                  <a:pt x="6183" y="1839"/>
                  <a:pt x="6182" y="1841"/>
                  <a:pt x="6180" y="1844"/>
                </a:cubicBezTo>
                <a:cubicBezTo>
                  <a:pt x="6173" y="1859"/>
                  <a:pt x="6162" y="1884"/>
                  <a:pt x="6174" y="1908"/>
                </a:cubicBezTo>
                <a:cubicBezTo>
                  <a:pt x="6184" y="1928"/>
                  <a:pt x="6208" y="1941"/>
                  <a:pt x="6246" y="1947"/>
                </a:cubicBezTo>
                <a:cubicBezTo>
                  <a:pt x="6268" y="1951"/>
                  <a:pt x="6287" y="1953"/>
                  <a:pt x="6304" y="1953"/>
                </a:cubicBezTo>
                <a:cubicBezTo>
                  <a:pt x="6372" y="1953"/>
                  <a:pt x="6394" y="1923"/>
                  <a:pt x="6409" y="1894"/>
                </a:cubicBezTo>
                <a:cubicBezTo>
                  <a:pt x="6417" y="1879"/>
                  <a:pt x="6441" y="1817"/>
                  <a:pt x="6461" y="1766"/>
                </a:cubicBezTo>
                <a:cubicBezTo>
                  <a:pt x="6467" y="1751"/>
                  <a:pt x="6473" y="1736"/>
                  <a:pt x="6477" y="1727"/>
                </a:cubicBezTo>
                <a:cubicBezTo>
                  <a:pt x="6485" y="1705"/>
                  <a:pt x="6486" y="1688"/>
                  <a:pt x="6480" y="1675"/>
                </a:cubicBezTo>
                <a:cubicBezTo>
                  <a:pt x="6475" y="1665"/>
                  <a:pt x="6466" y="1658"/>
                  <a:pt x="6453" y="1655"/>
                </a:cubicBezTo>
                <a:close/>
                <a:moveTo>
                  <a:pt x="6455" y="1718"/>
                </a:moveTo>
                <a:cubicBezTo>
                  <a:pt x="6451" y="1728"/>
                  <a:pt x="6445" y="1742"/>
                  <a:pt x="6439" y="1758"/>
                </a:cubicBezTo>
                <a:cubicBezTo>
                  <a:pt x="6421" y="1802"/>
                  <a:pt x="6395" y="1869"/>
                  <a:pt x="6388" y="1883"/>
                </a:cubicBezTo>
                <a:cubicBezTo>
                  <a:pt x="6375" y="1907"/>
                  <a:pt x="6359" y="1929"/>
                  <a:pt x="6304" y="1929"/>
                </a:cubicBezTo>
                <a:cubicBezTo>
                  <a:pt x="6288" y="1929"/>
                  <a:pt x="6270" y="1928"/>
                  <a:pt x="6250" y="1924"/>
                </a:cubicBezTo>
                <a:cubicBezTo>
                  <a:pt x="6221" y="1919"/>
                  <a:pt x="6202" y="1910"/>
                  <a:pt x="6195" y="1897"/>
                </a:cubicBezTo>
                <a:cubicBezTo>
                  <a:pt x="6188" y="1884"/>
                  <a:pt x="6196" y="1866"/>
                  <a:pt x="6202" y="1854"/>
                </a:cubicBezTo>
                <a:cubicBezTo>
                  <a:pt x="6204" y="1850"/>
                  <a:pt x="6205" y="1847"/>
                  <a:pt x="6206" y="1845"/>
                </a:cubicBezTo>
                <a:cubicBezTo>
                  <a:pt x="6213" y="1826"/>
                  <a:pt x="6238" y="1769"/>
                  <a:pt x="6257" y="1724"/>
                </a:cubicBezTo>
                <a:cubicBezTo>
                  <a:pt x="6270" y="1695"/>
                  <a:pt x="6280" y="1673"/>
                  <a:pt x="6283" y="1665"/>
                </a:cubicBezTo>
                <a:cubicBezTo>
                  <a:pt x="6285" y="1659"/>
                  <a:pt x="6289" y="1658"/>
                  <a:pt x="6292" y="1658"/>
                </a:cubicBezTo>
                <a:cubicBezTo>
                  <a:pt x="6293" y="1658"/>
                  <a:pt x="6294" y="1658"/>
                  <a:pt x="6294" y="1658"/>
                </a:cubicBezTo>
                <a:cubicBezTo>
                  <a:pt x="6296" y="1659"/>
                  <a:pt x="6296" y="1659"/>
                  <a:pt x="6296" y="1659"/>
                </a:cubicBezTo>
                <a:cubicBezTo>
                  <a:pt x="6351" y="1665"/>
                  <a:pt x="6436" y="1675"/>
                  <a:pt x="6447" y="1678"/>
                </a:cubicBezTo>
                <a:cubicBezTo>
                  <a:pt x="6456" y="1681"/>
                  <a:pt x="6458" y="1684"/>
                  <a:pt x="6459" y="1686"/>
                </a:cubicBezTo>
                <a:cubicBezTo>
                  <a:pt x="6462" y="1692"/>
                  <a:pt x="6460" y="1703"/>
                  <a:pt x="6455" y="1718"/>
                </a:cubicBezTo>
                <a:close/>
                <a:moveTo>
                  <a:pt x="6837" y="1719"/>
                </a:moveTo>
                <a:cubicBezTo>
                  <a:pt x="6824" y="1719"/>
                  <a:pt x="6812" y="1727"/>
                  <a:pt x="6807" y="1742"/>
                </a:cubicBezTo>
                <a:cubicBezTo>
                  <a:pt x="6804" y="1748"/>
                  <a:pt x="6795" y="1770"/>
                  <a:pt x="6784" y="1797"/>
                </a:cubicBezTo>
                <a:cubicBezTo>
                  <a:pt x="6762" y="1847"/>
                  <a:pt x="6733" y="1917"/>
                  <a:pt x="6726" y="1938"/>
                </a:cubicBezTo>
                <a:cubicBezTo>
                  <a:pt x="6725" y="1939"/>
                  <a:pt x="6724" y="1941"/>
                  <a:pt x="6724" y="1942"/>
                </a:cubicBezTo>
                <a:cubicBezTo>
                  <a:pt x="6719" y="1954"/>
                  <a:pt x="6710" y="1974"/>
                  <a:pt x="6721" y="1995"/>
                </a:cubicBezTo>
                <a:cubicBezTo>
                  <a:pt x="6733" y="2015"/>
                  <a:pt x="6761" y="2030"/>
                  <a:pt x="6808" y="2038"/>
                </a:cubicBezTo>
                <a:cubicBezTo>
                  <a:pt x="6838" y="2044"/>
                  <a:pt x="6863" y="2047"/>
                  <a:pt x="6884" y="2047"/>
                </a:cubicBezTo>
                <a:cubicBezTo>
                  <a:pt x="6894" y="2047"/>
                  <a:pt x="6903" y="2046"/>
                  <a:pt x="6911" y="2045"/>
                </a:cubicBezTo>
                <a:cubicBezTo>
                  <a:pt x="6911" y="2021"/>
                  <a:pt x="6911" y="2021"/>
                  <a:pt x="6911" y="2021"/>
                </a:cubicBezTo>
                <a:cubicBezTo>
                  <a:pt x="6903" y="2022"/>
                  <a:pt x="6894" y="2023"/>
                  <a:pt x="6884" y="2023"/>
                </a:cubicBezTo>
                <a:cubicBezTo>
                  <a:pt x="6864" y="2023"/>
                  <a:pt x="6841" y="2021"/>
                  <a:pt x="6812" y="2015"/>
                </a:cubicBezTo>
                <a:cubicBezTo>
                  <a:pt x="6764" y="2006"/>
                  <a:pt x="6747" y="1993"/>
                  <a:pt x="6742" y="1983"/>
                </a:cubicBezTo>
                <a:cubicBezTo>
                  <a:pt x="6737" y="1974"/>
                  <a:pt x="6740" y="1964"/>
                  <a:pt x="6746" y="1951"/>
                </a:cubicBezTo>
                <a:cubicBezTo>
                  <a:pt x="6746" y="1949"/>
                  <a:pt x="6747" y="1947"/>
                  <a:pt x="6748" y="1946"/>
                </a:cubicBezTo>
                <a:cubicBezTo>
                  <a:pt x="6755" y="1925"/>
                  <a:pt x="6784" y="1856"/>
                  <a:pt x="6806" y="1806"/>
                </a:cubicBezTo>
                <a:cubicBezTo>
                  <a:pt x="6817" y="1779"/>
                  <a:pt x="6826" y="1757"/>
                  <a:pt x="6829" y="1750"/>
                </a:cubicBezTo>
                <a:cubicBezTo>
                  <a:pt x="6831" y="1744"/>
                  <a:pt x="6835" y="1743"/>
                  <a:pt x="6837" y="1743"/>
                </a:cubicBezTo>
                <a:cubicBezTo>
                  <a:pt x="6839" y="1743"/>
                  <a:pt x="6840" y="1743"/>
                  <a:pt x="6840" y="1743"/>
                </a:cubicBezTo>
                <a:cubicBezTo>
                  <a:pt x="6842" y="1744"/>
                  <a:pt x="6842" y="1744"/>
                  <a:pt x="6842" y="1744"/>
                </a:cubicBezTo>
                <a:cubicBezTo>
                  <a:pt x="6862" y="1746"/>
                  <a:pt x="6887" y="1749"/>
                  <a:pt x="6911" y="1752"/>
                </a:cubicBezTo>
                <a:cubicBezTo>
                  <a:pt x="6911" y="1728"/>
                  <a:pt x="6911" y="1728"/>
                  <a:pt x="6911" y="1728"/>
                </a:cubicBezTo>
                <a:cubicBezTo>
                  <a:pt x="6884" y="1725"/>
                  <a:pt x="6860" y="1722"/>
                  <a:pt x="6846" y="1720"/>
                </a:cubicBezTo>
                <a:cubicBezTo>
                  <a:pt x="6844" y="1720"/>
                  <a:pt x="6841" y="1719"/>
                  <a:pt x="6837" y="1719"/>
                </a:cubicBezTo>
                <a:close/>
                <a:moveTo>
                  <a:pt x="6165" y="2204"/>
                </a:moveTo>
                <a:cubicBezTo>
                  <a:pt x="6156" y="2223"/>
                  <a:pt x="6140" y="2259"/>
                  <a:pt x="6155" y="2291"/>
                </a:cubicBezTo>
                <a:cubicBezTo>
                  <a:pt x="6164" y="2310"/>
                  <a:pt x="6183" y="2324"/>
                  <a:pt x="6212" y="2332"/>
                </a:cubicBezTo>
                <a:cubicBezTo>
                  <a:pt x="6250" y="2342"/>
                  <a:pt x="6280" y="2347"/>
                  <a:pt x="6303" y="2347"/>
                </a:cubicBezTo>
                <a:cubicBezTo>
                  <a:pt x="6359" y="2347"/>
                  <a:pt x="6376" y="2319"/>
                  <a:pt x="6390" y="2288"/>
                </a:cubicBezTo>
                <a:cubicBezTo>
                  <a:pt x="6413" y="2234"/>
                  <a:pt x="6427" y="2194"/>
                  <a:pt x="6438" y="2162"/>
                </a:cubicBezTo>
                <a:cubicBezTo>
                  <a:pt x="6444" y="2144"/>
                  <a:pt x="6449" y="2129"/>
                  <a:pt x="6455" y="2115"/>
                </a:cubicBezTo>
                <a:cubicBezTo>
                  <a:pt x="6466" y="2089"/>
                  <a:pt x="6468" y="2074"/>
                  <a:pt x="6462" y="2063"/>
                </a:cubicBezTo>
                <a:cubicBezTo>
                  <a:pt x="6457" y="2054"/>
                  <a:pt x="6448" y="2051"/>
                  <a:pt x="6441" y="2049"/>
                </a:cubicBezTo>
                <a:cubicBezTo>
                  <a:pt x="6425" y="2045"/>
                  <a:pt x="6281" y="2022"/>
                  <a:pt x="6268" y="2020"/>
                </a:cubicBezTo>
                <a:cubicBezTo>
                  <a:pt x="6266" y="2020"/>
                  <a:pt x="6263" y="2019"/>
                  <a:pt x="6259" y="2019"/>
                </a:cubicBezTo>
                <a:cubicBezTo>
                  <a:pt x="6245" y="2019"/>
                  <a:pt x="6234" y="2027"/>
                  <a:pt x="6228" y="2041"/>
                </a:cubicBezTo>
                <a:cubicBezTo>
                  <a:pt x="6220" y="2062"/>
                  <a:pt x="6181" y="2164"/>
                  <a:pt x="6169" y="2196"/>
                </a:cubicBezTo>
                <a:cubicBezTo>
                  <a:pt x="6168" y="2198"/>
                  <a:pt x="6167" y="2200"/>
                  <a:pt x="6165" y="2204"/>
                </a:cubicBezTo>
                <a:close/>
                <a:moveTo>
                  <a:pt x="6187" y="2213"/>
                </a:moveTo>
                <a:cubicBezTo>
                  <a:pt x="6189" y="2210"/>
                  <a:pt x="6190" y="2206"/>
                  <a:pt x="6191" y="2204"/>
                </a:cubicBezTo>
                <a:cubicBezTo>
                  <a:pt x="6202" y="2173"/>
                  <a:pt x="6242" y="2070"/>
                  <a:pt x="6250" y="2050"/>
                </a:cubicBezTo>
                <a:cubicBezTo>
                  <a:pt x="6253" y="2044"/>
                  <a:pt x="6256" y="2043"/>
                  <a:pt x="6259" y="2043"/>
                </a:cubicBezTo>
                <a:cubicBezTo>
                  <a:pt x="6260" y="2043"/>
                  <a:pt x="6261" y="2043"/>
                  <a:pt x="6261" y="2043"/>
                </a:cubicBezTo>
                <a:cubicBezTo>
                  <a:pt x="6263" y="2043"/>
                  <a:pt x="6263" y="2043"/>
                  <a:pt x="6263" y="2043"/>
                </a:cubicBezTo>
                <a:cubicBezTo>
                  <a:pt x="6307" y="2050"/>
                  <a:pt x="6423" y="2069"/>
                  <a:pt x="6435" y="2072"/>
                </a:cubicBezTo>
                <a:cubicBezTo>
                  <a:pt x="6440" y="2073"/>
                  <a:pt x="6441" y="2074"/>
                  <a:pt x="6441" y="2074"/>
                </a:cubicBezTo>
                <a:cubicBezTo>
                  <a:pt x="6441" y="2075"/>
                  <a:pt x="6444" y="2080"/>
                  <a:pt x="6433" y="2106"/>
                </a:cubicBezTo>
                <a:cubicBezTo>
                  <a:pt x="6427" y="2121"/>
                  <a:pt x="6422" y="2136"/>
                  <a:pt x="6416" y="2154"/>
                </a:cubicBezTo>
                <a:cubicBezTo>
                  <a:pt x="6404" y="2185"/>
                  <a:pt x="6391" y="2225"/>
                  <a:pt x="6368" y="2278"/>
                </a:cubicBezTo>
                <a:cubicBezTo>
                  <a:pt x="6356" y="2305"/>
                  <a:pt x="6345" y="2323"/>
                  <a:pt x="6303" y="2323"/>
                </a:cubicBezTo>
                <a:cubicBezTo>
                  <a:pt x="6282" y="2323"/>
                  <a:pt x="6254" y="2319"/>
                  <a:pt x="6219" y="2309"/>
                </a:cubicBezTo>
                <a:cubicBezTo>
                  <a:pt x="6197" y="2303"/>
                  <a:pt x="6182" y="2294"/>
                  <a:pt x="6176" y="2281"/>
                </a:cubicBezTo>
                <a:cubicBezTo>
                  <a:pt x="6166" y="2259"/>
                  <a:pt x="6180" y="2229"/>
                  <a:pt x="6187" y="2213"/>
                </a:cubicBezTo>
                <a:close/>
                <a:moveTo>
                  <a:pt x="6099" y="3567"/>
                </a:moveTo>
                <a:cubicBezTo>
                  <a:pt x="6128" y="3577"/>
                  <a:pt x="6152" y="3582"/>
                  <a:pt x="6172" y="3582"/>
                </a:cubicBezTo>
                <a:cubicBezTo>
                  <a:pt x="6225" y="3582"/>
                  <a:pt x="6240" y="3547"/>
                  <a:pt x="6253" y="3519"/>
                </a:cubicBezTo>
                <a:cubicBezTo>
                  <a:pt x="6287" y="3444"/>
                  <a:pt x="6315" y="3378"/>
                  <a:pt x="6331" y="3338"/>
                </a:cubicBezTo>
                <a:cubicBezTo>
                  <a:pt x="6336" y="3326"/>
                  <a:pt x="6336" y="3326"/>
                  <a:pt x="6336" y="3326"/>
                </a:cubicBezTo>
                <a:cubicBezTo>
                  <a:pt x="6345" y="3306"/>
                  <a:pt x="6346" y="3290"/>
                  <a:pt x="6341" y="3278"/>
                </a:cubicBezTo>
                <a:cubicBezTo>
                  <a:pt x="6335" y="3266"/>
                  <a:pt x="6323" y="3262"/>
                  <a:pt x="6313" y="3259"/>
                </a:cubicBezTo>
                <a:cubicBezTo>
                  <a:pt x="6297" y="3255"/>
                  <a:pt x="6180" y="3222"/>
                  <a:pt x="6179" y="3222"/>
                </a:cubicBezTo>
                <a:cubicBezTo>
                  <a:pt x="6179" y="3221"/>
                  <a:pt x="6175" y="3220"/>
                  <a:pt x="6169" y="3220"/>
                </a:cubicBezTo>
                <a:cubicBezTo>
                  <a:pt x="6156" y="3220"/>
                  <a:pt x="6144" y="3228"/>
                  <a:pt x="6139" y="3242"/>
                </a:cubicBezTo>
                <a:cubicBezTo>
                  <a:pt x="6135" y="3251"/>
                  <a:pt x="6121" y="3285"/>
                  <a:pt x="6105" y="3322"/>
                </a:cubicBezTo>
                <a:cubicBezTo>
                  <a:pt x="6088" y="3364"/>
                  <a:pt x="6069" y="3410"/>
                  <a:pt x="6062" y="3427"/>
                </a:cubicBezTo>
                <a:cubicBezTo>
                  <a:pt x="6059" y="3433"/>
                  <a:pt x="6059" y="3433"/>
                  <a:pt x="6059" y="3433"/>
                </a:cubicBezTo>
                <a:cubicBezTo>
                  <a:pt x="6049" y="3457"/>
                  <a:pt x="6033" y="3494"/>
                  <a:pt x="6047" y="3525"/>
                </a:cubicBezTo>
                <a:cubicBezTo>
                  <a:pt x="6055" y="3544"/>
                  <a:pt x="6073" y="3558"/>
                  <a:pt x="6099" y="3567"/>
                </a:cubicBezTo>
                <a:close/>
                <a:moveTo>
                  <a:pt x="6081" y="3443"/>
                </a:moveTo>
                <a:cubicBezTo>
                  <a:pt x="6084" y="3436"/>
                  <a:pt x="6084" y="3436"/>
                  <a:pt x="6084" y="3436"/>
                </a:cubicBezTo>
                <a:cubicBezTo>
                  <a:pt x="6091" y="3419"/>
                  <a:pt x="6110" y="3373"/>
                  <a:pt x="6127" y="3331"/>
                </a:cubicBezTo>
                <a:cubicBezTo>
                  <a:pt x="6142" y="3294"/>
                  <a:pt x="6157" y="3260"/>
                  <a:pt x="6161" y="3251"/>
                </a:cubicBezTo>
                <a:cubicBezTo>
                  <a:pt x="6163" y="3244"/>
                  <a:pt x="6166" y="3244"/>
                  <a:pt x="6169" y="3244"/>
                </a:cubicBezTo>
                <a:cubicBezTo>
                  <a:pt x="6171" y="3244"/>
                  <a:pt x="6172" y="3244"/>
                  <a:pt x="6172" y="3244"/>
                </a:cubicBezTo>
                <a:cubicBezTo>
                  <a:pt x="6177" y="3246"/>
                  <a:pt x="6291" y="3278"/>
                  <a:pt x="6306" y="3282"/>
                </a:cubicBezTo>
                <a:cubicBezTo>
                  <a:pt x="6314" y="3284"/>
                  <a:pt x="6318" y="3286"/>
                  <a:pt x="6319" y="3289"/>
                </a:cubicBezTo>
                <a:cubicBezTo>
                  <a:pt x="6320" y="3291"/>
                  <a:pt x="6322" y="3298"/>
                  <a:pt x="6314" y="3317"/>
                </a:cubicBezTo>
                <a:cubicBezTo>
                  <a:pt x="6309" y="3329"/>
                  <a:pt x="6309" y="3329"/>
                  <a:pt x="6309" y="3329"/>
                </a:cubicBezTo>
                <a:cubicBezTo>
                  <a:pt x="6293" y="3368"/>
                  <a:pt x="6265" y="3435"/>
                  <a:pt x="6231" y="3509"/>
                </a:cubicBezTo>
                <a:cubicBezTo>
                  <a:pt x="6218" y="3540"/>
                  <a:pt x="6207" y="3559"/>
                  <a:pt x="6172" y="3559"/>
                </a:cubicBezTo>
                <a:cubicBezTo>
                  <a:pt x="6155" y="3559"/>
                  <a:pt x="6133" y="3554"/>
                  <a:pt x="6107" y="3545"/>
                </a:cubicBezTo>
                <a:cubicBezTo>
                  <a:pt x="6087" y="3538"/>
                  <a:pt x="6074" y="3528"/>
                  <a:pt x="6069" y="3516"/>
                </a:cubicBezTo>
                <a:cubicBezTo>
                  <a:pt x="6059" y="3494"/>
                  <a:pt x="6072" y="3464"/>
                  <a:pt x="6081" y="3443"/>
                </a:cubicBezTo>
                <a:close/>
                <a:moveTo>
                  <a:pt x="5712" y="3095"/>
                </a:moveTo>
                <a:cubicBezTo>
                  <a:pt x="5699" y="3095"/>
                  <a:pt x="5687" y="3103"/>
                  <a:pt x="5682" y="3117"/>
                </a:cubicBezTo>
                <a:cubicBezTo>
                  <a:pt x="5678" y="3126"/>
                  <a:pt x="5666" y="3154"/>
                  <a:pt x="5654" y="3186"/>
                </a:cubicBezTo>
                <a:cubicBezTo>
                  <a:pt x="5638" y="3224"/>
                  <a:pt x="5621" y="3267"/>
                  <a:pt x="5614" y="3284"/>
                </a:cubicBezTo>
                <a:cubicBezTo>
                  <a:pt x="5611" y="3291"/>
                  <a:pt x="5611" y="3291"/>
                  <a:pt x="5611" y="3291"/>
                </a:cubicBezTo>
                <a:cubicBezTo>
                  <a:pt x="5601" y="3314"/>
                  <a:pt x="5588" y="3346"/>
                  <a:pt x="5600" y="3375"/>
                </a:cubicBezTo>
                <a:cubicBezTo>
                  <a:pt x="5608" y="3394"/>
                  <a:pt x="5626" y="3409"/>
                  <a:pt x="5654" y="3419"/>
                </a:cubicBezTo>
                <a:cubicBezTo>
                  <a:pt x="5683" y="3429"/>
                  <a:pt x="5706" y="3434"/>
                  <a:pt x="5725" y="3434"/>
                </a:cubicBezTo>
                <a:cubicBezTo>
                  <a:pt x="5772" y="3434"/>
                  <a:pt x="5786" y="3403"/>
                  <a:pt x="5800" y="3372"/>
                </a:cubicBezTo>
                <a:cubicBezTo>
                  <a:pt x="5824" y="3318"/>
                  <a:pt x="5839" y="3279"/>
                  <a:pt x="5851" y="3247"/>
                </a:cubicBezTo>
                <a:cubicBezTo>
                  <a:pt x="5857" y="3229"/>
                  <a:pt x="5863" y="3215"/>
                  <a:pt x="5869" y="3201"/>
                </a:cubicBezTo>
                <a:cubicBezTo>
                  <a:pt x="5880" y="3174"/>
                  <a:pt x="5882" y="3160"/>
                  <a:pt x="5877" y="3149"/>
                </a:cubicBezTo>
                <a:cubicBezTo>
                  <a:pt x="5872" y="3140"/>
                  <a:pt x="5863" y="3136"/>
                  <a:pt x="5856" y="3134"/>
                </a:cubicBezTo>
                <a:cubicBezTo>
                  <a:pt x="5840" y="3130"/>
                  <a:pt x="5723" y="3097"/>
                  <a:pt x="5722" y="3097"/>
                </a:cubicBezTo>
                <a:cubicBezTo>
                  <a:pt x="5722" y="3097"/>
                  <a:pt x="5718" y="3095"/>
                  <a:pt x="5712" y="3095"/>
                </a:cubicBezTo>
                <a:close/>
                <a:moveTo>
                  <a:pt x="5855" y="3159"/>
                </a:moveTo>
                <a:cubicBezTo>
                  <a:pt x="5856" y="3160"/>
                  <a:pt x="5858" y="3165"/>
                  <a:pt x="5847" y="3192"/>
                </a:cubicBezTo>
                <a:cubicBezTo>
                  <a:pt x="5841" y="3206"/>
                  <a:pt x="5835" y="3221"/>
                  <a:pt x="5829" y="3238"/>
                </a:cubicBezTo>
                <a:cubicBezTo>
                  <a:pt x="5817" y="3270"/>
                  <a:pt x="5802" y="3309"/>
                  <a:pt x="5778" y="3363"/>
                </a:cubicBezTo>
                <a:cubicBezTo>
                  <a:pt x="5764" y="3394"/>
                  <a:pt x="5755" y="3411"/>
                  <a:pt x="5725" y="3411"/>
                </a:cubicBezTo>
                <a:cubicBezTo>
                  <a:pt x="5709" y="3411"/>
                  <a:pt x="5688" y="3406"/>
                  <a:pt x="5662" y="3396"/>
                </a:cubicBezTo>
                <a:cubicBezTo>
                  <a:pt x="5641" y="3389"/>
                  <a:pt x="5627" y="3379"/>
                  <a:pt x="5622" y="3366"/>
                </a:cubicBezTo>
                <a:cubicBezTo>
                  <a:pt x="5613" y="3346"/>
                  <a:pt x="5624" y="3320"/>
                  <a:pt x="5633" y="3300"/>
                </a:cubicBezTo>
                <a:cubicBezTo>
                  <a:pt x="5636" y="3293"/>
                  <a:pt x="5636" y="3293"/>
                  <a:pt x="5636" y="3293"/>
                </a:cubicBezTo>
                <a:cubicBezTo>
                  <a:pt x="5643" y="3276"/>
                  <a:pt x="5660" y="3233"/>
                  <a:pt x="5676" y="3195"/>
                </a:cubicBezTo>
                <a:cubicBezTo>
                  <a:pt x="5688" y="3163"/>
                  <a:pt x="5700" y="3135"/>
                  <a:pt x="5704" y="3126"/>
                </a:cubicBezTo>
                <a:cubicBezTo>
                  <a:pt x="5706" y="3120"/>
                  <a:pt x="5709" y="3119"/>
                  <a:pt x="5712" y="3119"/>
                </a:cubicBezTo>
                <a:cubicBezTo>
                  <a:pt x="5714" y="3119"/>
                  <a:pt x="5715" y="3119"/>
                  <a:pt x="5715" y="3120"/>
                </a:cubicBezTo>
                <a:cubicBezTo>
                  <a:pt x="5720" y="3121"/>
                  <a:pt x="5834" y="3153"/>
                  <a:pt x="5850" y="3157"/>
                </a:cubicBezTo>
                <a:cubicBezTo>
                  <a:pt x="5854" y="3159"/>
                  <a:pt x="5855" y="3159"/>
                  <a:pt x="5855" y="3159"/>
                </a:cubicBezTo>
                <a:close/>
                <a:moveTo>
                  <a:pt x="6695" y="2933"/>
                </a:moveTo>
                <a:cubicBezTo>
                  <a:pt x="6681" y="2933"/>
                  <a:pt x="6670" y="2941"/>
                  <a:pt x="6664" y="2955"/>
                </a:cubicBezTo>
                <a:cubicBezTo>
                  <a:pt x="6663" y="2960"/>
                  <a:pt x="6658" y="2970"/>
                  <a:pt x="6652" y="2984"/>
                </a:cubicBezTo>
                <a:cubicBezTo>
                  <a:pt x="6632" y="3033"/>
                  <a:pt x="6595" y="3123"/>
                  <a:pt x="6587" y="3149"/>
                </a:cubicBezTo>
                <a:cubicBezTo>
                  <a:pt x="6586" y="3151"/>
                  <a:pt x="6585" y="3154"/>
                  <a:pt x="6584" y="3157"/>
                </a:cubicBezTo>
                <a:cubicBezTo>
                  <a:pt x="6578" y="3173"/>
                  <a:pt x="6571" y="3191"/>
                  <a:pt x="6582" y="3212"/>
                </a:cubicBezTo>
                <a:cubicBezTo>
                  <a:pt x="6595" y="3238"/>
                  <a:pt x="6635" y="3272"/>
                  <a:pt x="6827" y="3324"/>
                </a:cubicBezTo>
                <a:cubicBezTo>
                  <a:pt x="6856" y="3332"/>
                  <a:pt x="6885" y="3340"/>
                  <a:pt x="6911" y="3346"/>
                </a:cubicBezTo>
                <a:cubicBezTo>
                  <a:pt x="6911" y="3322"/>
                  <a:pt x="6911" y="3322"/>
                  <a:pt x="6911" y="3322"/>
                </a:cubicBezTo>
                <a:cubicBezTo>
                  <a:pt x="6886" y="3316"/>
                  <a:pt x="6860" y="3309"/>
                  <a:pt x="6833" y="3301"/>
                </a:cubicBezTo>
                <a:cubicBezTo>
                  <a:pt x="6693" y="3263"/>
                  <a:pt x="6618" y="3230"/>
                  <a:pt x="6603" y="3201"/>
                </a:cubicBezTo>
                <a:cubicBezTo>
                  <a:pt x="6598" y="3190"/>
                  <a:pt x="6601" y="3180"/>
                  <a:pt x="6606" y="3165"/>
                </a:cubicBezTo>
                <a:cubicBezTo>
                  <a:pt x="6607" y="3162"/>
                  <a:pt x="6608" y="3159"/>
                  <a:pt x="6609" y="3156"/>
                </a:cubicBezTo>
                <a:cubicBezTo>
                  <a:pt x="6618" y="3132"/>
                  <a:pt x="6655" y="3042"/>
                  <a:pt x="6674" y="2993"/>
                </a:cubicBezTo>
                <a:cubicBezTo>
                  <a:pt x="6680" y="2979"/>
                  <a:pt x="6685" y="2968"/>
                  <a:pt x="6686" y="2964"/>
                </a:cubicBezTo>
                <a:cubicBezTo>
                  <a:pt x="6689" y="2958"/>
                  <a:pt x="6692" y="2957"/>
                  <a:pt x="6695" y="2957"/>
                </a:cubicBezTo>
                <a:cubicBezTo>
                  <a:pt x="6696" y="2957"/>
                  <a:pt x="6698" y="2957"/>
                  <a:pt x="6698" y="2957"/>
                </a:cubicBezTo>
                <a:cubicBezTo>
                  <a:pt x="6701" y="2958"/>
                  <a:pt x="6797" y="2981"/>
                  <a:pt x="6911" y="3009"/>
                </a:cubicBezTo>
                <a:cubicBezTo>
                  <a:pt x="6911" y="2985"/>
                  <a:pt x="6911" y="2985"/>
                  <a:pt x="6911" y="2985"/>
                </a:cubicBezTo>
                <a:cubicBezTo>
                  <a:pt x="6799" y="2957"/>
                  <a:pt x="6707" y="2935"/>
                  <a:pt x="6705" y="2934"/>
                </a:cubicBezTo>
                <a:cubicBezTo>
                  <a:pt x="6704" y="2934"/>
                  <a:pt x="6700" y="2933"/>
                  <a:pt x="6695" y="2933"/>
                </a:cubicBezTo>
                <a:close/>
                <a:moveTo>
                  <a:pt x="6115" y="2483"/>
                </a:moveTo>
                <a:cubicBezTo>
                  <a:pt x="6096" y="2525"/>
                  <a:pt x="6075" y="2572"/>
                  <a:pt x="6068" y="2590"/>
                </a:cubicBezTo>
                <a:cubicBezTo>
                  <a:pt x="6066" y="2594"/>
                  <a:pt x="6066" y="2594"/>
                  <a:pt x="6066" y="2594"/>
                </a:cubicBezTo>
                <a:cubicBezTo>
                  <a:pt x="6054" y="2626"/>
                  <a:pt x="6044" y="2652"/>
                  <a:pt x="6055" y="2676"/>
                </a:cubicBezTo>
                <a:cubicBezTo>
                  <a:pt x="6064" y="2695"/>
                  <a:pt x="6085" y="2708"/>
                  <a:pt x="6120" y="2719"/>
                </a:cubicBezTo>
                <a:cubicBezTo>
                  <a:pt x="6152" y="2728"/>
                  <a:pt x="6181" y="2733"/>
                  <a:pt x="6204" y="2733"/>
                </a:cubicBezTo>
                <a:cubicBezTo>
                  <a:pt x="6275" y="2733"/>
                  <a:pt x="6292" y="2691"/>
                  <a:pt x="6302" y="2666"/>
                </a:cubicBezTo>
                <a:cubicBezTo>
                  <a:pt x="6304" y="2661"/>
                  <a:pt x="6304" y="2661"/>
                  <a:pt x="6304" y="2661"/>
                </a:cubicBezTo>
                <a:cubicBezTo>
                  <a:pt x="6315" y="2633"/>
                  <a:pt x="6327" y="2602"/>
                  <a:pt x="6338" y="2574"/>
                </a:cubicBezTo>
                <a:cubicBezTo>
                  <a:pt x="6353" y="2537"/>
                  <a:pt x="6366" y="2502"/>
                  <a:pt x="6375" y="2484"/>
                </a:cubicBezTo>
                <a:cubicBezTo>
                  <a:pt x="6381" y="2469"/>
                  <a:pt x="6382" y="2457"/>
                  <a:pt x="6378" y="2448"/>
                </a:cubicBezTo>
                <a:cubicBezTo>
                  <a:pt x="6371" y="2435"/>
                  <a:pt x="6357" y="2432"/>
                  <a:pt x="6347" y="2430"/>
                </a:cubicBezTo>
                <a:cubicBezTo>
                  <a:pt x="6343" y="2429"/>
                  <a:pt x="6343" y="2429"/>
                  <a:pt x="6343" y="2429"/>
                </a:cubicBezTo>
                <a:cubicBezTo>
                  <a:pt x="6327" y="2425"/>
                  <a:pt x="6191" y="2397"/>
                  <a:pt x="6185" y="2396"/>
                </a:cubicBezTo>
                <a:cubicBezTo>
                  <a:pt x="6184" y="2396"/>
                  <a:pt x="6184" y="2396"/>
                  <a:pt x="6184" y="2396"/>
                </a:cubicBezTo>
                <a:cubicBezTo>
                  <a:pt x="6184" y="2396"/>
                  <a:pt x="6183" y="2396"/>
                  <a:pt x="6181" y="2396"/>
                </a:cubicBezTo>
                <a:cubicBezTo>
                  <a:pt x="6174" y="2396"/>
                  <a:pt x="6151" y="2398"/>
                  <a:pt x="6142" y="2421"/>
                </a:cubicBezTo>
                <a:cubicBezTo>
                  <a:pt x="6139" y="2429"/>
                  <a:pt x="6128" y="2454"/>
                  <a:pt x="6115" y="2483"/>
                </a:cubicBezTo>
                <a:close/>
                <a:moveTo>
                  <a:pt x="6164" y="2430"/>
                </a:moveTo>
                <a:cubicBezTo>
                  <a:pt x="6168" y="2421"/>
                  <a:pt x="6176" y="2419"/>
                  <a:pt x="6181" y="2419"/>
                </a:cubicBezTo>
                <a:cubicBezTo>
                  <a:pt x="6194" y="2422"/>
                  <a:pt x="6322" y="2448"/>
                  <a:pt x="6337" y="2452"/>
                </a:cubicBezTo>
                <a:cubicBezTo>
                  <a:pt x="6341" y="2453"/>
                  <a:pt x="6341" y="2453"/>
                  <a:pt x="6341" y="2453"/>
                </a:cubicBezTo>
                <a:cubicBezTo>
                  <a:pt x="6347" y="2454"/>
                  <a:pt x="6355" y="2456"/>
                  <a:pt x="6356" y="2459"/>
                </a:cubicBezTo>
                <a:cubicBezTo>
                  <a:pt x="6357" y="2460"/>
                  <a:pt x="6357" y="2465"/>
                  <a:pt x="6353" y="2474"/>
                </a:cubicBezTo>
                <a:cubicBezTo>
                  <a:pt x="6344" y="2493"/>
                  <a:pt x="6331" y="2526"/>
                  <a:pt x="6316" y="2565"/>
                </a:cubicBezTo>
                <a:cubicBezTo>
                  <a:pt x="6305" y="2593"/>
                  <a:pt x="6293" y="2624"/>
                  <a:pt x="6282" y="2652"/>
                </a:cubicBezTo>
                <a:cubicBezTo>
                  <a:pt x="6280" y="2657"/>
                  <a:pt x="6280" y="2657"/>
                  <a:pt x="6280" y="2657"/>
                </a:cubicBezTo>
                <a:cubicBezTo>
                  <a:pt x="6270" y="2680"/>
                  <a:pt x="6259" y="2709"/>
                  <a:pt x="6204" y="2709"/>
                </a:cubicBezTo>
                <a:cubicBezTo>
                  <a:pt x="6183" y="2709"/>
                  <a:pt x="6157" y="2705"/>
                  <a:pt x="6127" y="2696"/>
                </a:cubicBezTo>
                <a:cubicBezTo>
                  <a:pt x="6099" y="2688"/>
                  <a:pt x="6082" y="2678"/>
                  <a:pt x="6077" y="2666"/>
                </a:cubicBezTo>
                <a:cubicBezTo>
                  <a:pt x="6070" y="2651"/>
                  <a:pt x="6078" y="2630"/>
                  <a:pt x="6088" y="2603"/>
                </a:cubicBezTo>
                <a:cubicBezTo>
                  <a:pt x="6090" y="2599"/>
                  <a:pt x="6090" y="2599"/>
                  <a:pt x="6090" y="2599"/>
                </a:cubicBezTo>
                <a:cubicBezTo>
                  <a:pt x="6097" y="2581"/>
                  <a:pt x="6119" y="2532"/>
                  <a:pt x="6136" y="2493"/>
                </a:cubicBezTo>
                <a:cubicBezTo>
                  <a:pt x="6149" y="2464"/>
                  <a:pt x="6161" y="2438"/>
                  <a:pt x="6164" y="2430"/>
                </a:cubicBezTo>
                <a:close/>
                <a:moveTo>
                  <a:pt x="5870" y="2731"/>
                </a:moveTo>
                <a:cubicBezTo>
                  <a:pt x="5856" y="2731"/>
                  <a:pt x="5845" y="2739"/>
                  <a:pt x="5840" y="2753"/>
                </a:cubicBezTo>
                <a:cubicBezTo>
                  <a:pt x="5838" y="2758"/>
                  <a:pt x="5833" y="2769"/>
                  <a:pt x="5827" y="2784"/>
                </a:cubicBezTo>
                <a:cubicBezTo>
                  <a:pt x="5808" y="2832"/>
                  <a:pt x="5771" y="2922"/>
                  <a:pt x="5762" y="2946"/>
                </a:cubicBezTo>
                <a:cubicBezTo>
                  <a:pt x="5761" y="2950"/>
                  <a:pt x="5761" y="2950"/>
                  <a:pt x="5761" y="2950"/>
                </a:cubicBezTo>
                <a:cubicBezTo>
                  <a:pt x="5755" y="2964"/>
                  <a:pt x="5745" y="2990"/>
                  <a:pt x="5757" y="3016"/>
                </a:cubicBezTo>
                <a:cubicBezTo>
                  <a:pt x="5767" y="3036"/>
                  <a:pt x="5789" y="3052"/>
                  <a:pt x="5823" y="3063"/>
                </a:cubicBezTo>
                <a:cubicBezTo>
                  <a:pt x="5855" y="3073"/>
                  <a:pt x="5883" y="3078"/>
                  <a:pt x="5906" y="3078"/>
                </a:cubicBezTo>
                <a:cubicBezTo>
                  <a:pt x="5971" y="3078"/>
                  <a:pt x="5987" y="3038"/>
                  <a:pt x="5995" y="3017"/>
                </a:cubicBezTo>
                <a:cubicBezTo>
                  <a:pt x="6015" y="2968"/>
                  <a:pt x="6032" y="2927"/>
                  <a:pt x="6045" y="2894"/>
                </a:cubicBezTo>
                <a:cubicBezTo>
                  <a:pt x="6055" y="2872"/>
                  <a:pt x="6063" y="2853"/>
                  <a:pt x="6069" y="2836"/>
                </a:cubicBezTo>
                <a:cubicBezTo>
                  <a:pt x="6080" y="2810"/>
                  <a:pt x="6082" y="2797"/>
                  <a:pt x="6077" y="2787"/>
                </a:cubicBezTo>
                <a:cubicBezTo>
                  <a:pt x="6072" y="2777"/>
                  <a:pt x="6061" y="2774"/>
                  <a:pt x="6055" y="2773"/>
                </a:cubicBezTo>
                <a:cubicBezTo>
                  <a:pt x="6039" y="2769"/>
                  <a:pt x="5885" y="2734"/>
                  <a:pt x="5880" y="2733"/>
                </a:cubicBezTo>
                <a:cubicBezTo>
                  <a:pt x="5879" y="2732"/>
                  <a:pt x="5875" y="2731"/>
                  <a:pt x="5870" y="2731"/>
                </a:cubicBezTo>
                <a:close/>
                <a:moveTo>
                  <a:pt x="6056" y="2797"/>
                </a:moveTo>
                <a:cubicBezTo>
                  <a:pt x="6056" y="2799"/>
                  <a:pt x="6056" y="2804"/>
                  <a:pt x="6047" y="2827"/>
                </a:cubicBezTo>
                <a:cubicBezTo>
                  <a:pt x="6041" y="2844"/>
                  <a:pt x="6033" y="2863"/>
                  <a:pt x="6023" y="2885"/>
                </a:cubicBezTo>
                <a:cubicBezTo>
                  <a:pt x="6010" y="2918"/>
                  <a:pt x="5993" y="2959"/>
                  <a:pt x="5973" y="3008"/>
                </a:cubicBezTo>
                <a:cubicBezTo>
                  <a:pt x="5965" y="3029"/>
                  <a:pt x="5955" y="3054"/>
                  <a:pt x="5906" y="3054"/>
                </a:cubicBezTo>
                <a:cubicBezTo>
                  <a:pt x="5886" y="3054"/>
                  <a:pt x="5860" y="3049"/>
                  <a:pt x="5830" y="3040"/>
                </a:cubicBezTo>
                <a:cubicBezTo>
                  <a:pt x="5803" y="3032"/>
                  <a:pt x="5785" y="3020"/>
                  <a:pt x="5778" y="3006"/>
                </a:cubicBezTo>
                <a:cubicBezTo>
                  <a:pt x="5771" y="2989"/>
                  <a:pt x="5778" y="2971"/>
                  <a:pt x="5783" y="2959"/>
                </a:cubicBezTo>
                <a:cubicBezTo>
                  <a:pt x="5784" y="2955"/>
                  <a:pt x="5784" y="2955"/>
                  <a:pt x="5784" y="2955"/>
                </a:cubicBezTo>
                <a:cubicBezTo>
                  <a:pt x="5794" y="2931"/>
                  <a:pt x="5830" y="2841"/>
                  <a:pt x="5849" y="2793"/>
                </a:cubicBezTo>
                <a:cubicBezTo>
                  <a:pt x="5855" y="2778"/>
                  <a:pt x="5860" y="2767"/>
                  <a:pt x="5862" y="2762"/>
                </a:cubicBezTo>
                <a:cubicBezTo>
                  <a:pt x="5864" y="2756"/>
                  <a:pt x="5867" y="2755"/>
                  <a:pt x="5870" y="2755"/>
                </a:cubicBezTo>
                <a:cubicBezTo>
                  <a:pt x="5872" y="2755"/>
                  <a:pt x="5873" y="2755"/>
                  <a:pt x="5874" y="2755"/>
                </a:cubicBezTo>
                <a:cubicBezTo>
                  <a:pt x="5875" y="2756"/>
                  <a:pt x="6034" y="2792"/>
                  <a:pt x="6049" y="2796"/>
                </a:cubicBezTo>
                <a:cubicBezTo>
                  <a:pt x="6054" y="2797"/>
                  <a:pt x="6056" y="2798"/>
                  <a:pt x="6056" y="2797"/>
                </a:cubicBezTo>
                <a:close/>
              </a:path>
            </a:pathLst>
          </a:custGeom>
          <a:gradFill>
            <a:gsLst>
              <a:gs pos="4000">
                <a:schemeClr val="accent3"/>
              </a:gs>
              <a:gs pos="100000">
                <a:schemeClr val="accent1"/>
              </a:gs>
            </a:gsLst>
            <a:lin ang="5400000" scaled="0"/>
          </a:gradFill>
          <a:ln>
            <a:noFill/>
          </a:ln>
        </p:spPr>
        <p:txBody>
          <a:bodyPr vert="horz" wrap="square" lIns="57150" tIns="28575" rIns="57150" bIns="28575"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4" name="TextBox 3"/>
          <p:cNvSpPr txBox="1"/>
          <p:nvPr userDrawn="1"/>
        </p:nvSpPr>
        <p:spPr>
          <a:xfrm>
            <a:off x="2710016" y="2120080"/>
            <a:ext cx="3358585" cy="904094"/>
          </a:xfrm>
          <a:prstGeom prst="rect">
            <a:avLst/>
          </a:prstGeom>
          <a:noFill/>
        </p:spPr>
        <p:txBody>
          <a:bodyPr wrap="none" lIns="57150" tIns="28575" rIns="57150" bIns="28575" rtlCol="0">
            <a:spAutoFit/>
          </a:bodyPr>
          <a:lstStyle/>
          <a:p>
            <a:pPr defTabSz="501206"/>
            <a:r>
              <a:rPr lang="en-US" sz="5500" dirty="0" smtClean="0">
                <a:solidFill>
                  <a:prstClr val="white"/>
                </a:solidFill>
                <a:latin typeface="Neo Sans Intel"/>
              </a:rPr>
              <a:t>Thank You!</a:t>
            </a:r>
            <a:endParaRPr lang="en-US" sz="5500" dirty="0">
              <a:solidFill>
                <a:prstClr val="white"/>
              </a:solidFill>
              <a:latin typeface="Neo Sans Intel"/>
            </a:endParaRPr>
          </a:p>
        </p:txBody>
      </p:sp>
    </p:spTree>
    <p:extLst>
      <p:ext uri="{BB962C8B-B14F-4D97-AF65-F5344CB8AC3E}">
        <p14:creationId xmlns:p14="http://schemas.microsoft.com/office/powerpoint/2010/main" val="268055830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内页">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defRPr>
            </a:pPr>
            <a:r>
              <a:rPr sz="2400">
                <a:solidFill>
                  <a:srgbClr val="53585F"/>
                </a:solidFill>
              </a:rPr>
              <a:t>标题文本</a:t>
            </a:r>
          </a:p>
        </p:txBody>
      </p:sp>
      <p:sp>
        <p:nvSpPr>
          <p:cNvPr id="14" name="Shape 14"/>
          <p:cNvSpPr>
            <a:spLocks noGrp="1"/>
          </p:cNvSpPr>
          <p:nvPr>
            <p:ph type="sldNum" sz="quarter" idx="2"/>
          </p:nvPr>
        </p:nvSpPr>
        <p:spPr>
          <a:xfrm>
            <a:off x="8809857" y="4891258"/>
            <a:ext cx="185443" cy="191691"/>
          </a:xfrm>
          <a:prstGeom prst="rect">
            <a:avLst/>
          </a:prstGeom>
        </p:spPr>
        <p:txBody>
          <a:bodyPr lIns="57150" tIns="28575" rIns="57150" bIns="28575"/>
          <a:lstStyle>
            <a:lvl1pPr>
              <a:defRPr>
                <a:latin typeface="Neo Sans Intel"/>
              </a:defRPr>
            </a:lvl1pPr>
          </a:lstStyle>
          <a:p>
            <a:pPr defTabSz="501206"/>
            <a:fld id="{86CB4B4D-7CA3-9044-876B-883B54F8677D}" type="slidenum">
              <a:rPr lang="en-US" sz="1000" smtClean="0">
                <a:solidFill>
                  <a:prstClr val="white"/>
                </a:solidFill>
              </a:rPr>
              <a:pPr defTabSz="501206"/>
              <a:t>‹#›</a:t>
            </a:fld>
            <a:endParaRPr lang="en-US" sz="1000" dirty="0">
              <a:solidFill>
                <a:prstClr val="white"/>
              </a:solidFill>
            </a:endParaRPr>
          </a:p>
        </p:txBody>
      </p:sp>
    </p:spTree>
    <p:extLst>
      <p:ext uri="{BB962C8B-B14F-4D97-AF65-F5344CB8AC3E}">
        <p14:creationId xmlns:p14="http://schemas.microsoft.com/office/powerpoint/2010/main" val="28304253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a:lvl1pPr>
          </a:lstStyle>
          <a:p>
            <a:r>
              <a:rPr lang="en-US" dirty="0" err="1" smtClean="0"/>
              <a:t>28pt</a:t>
            </a:r>
            <a:r>
              <a:rPr lang="en-US" dirty="0" smtClean="0"/>
              <a:t> Intel Clear Light Headline</a:t>
            </a:r>
            <a:endParaRPr lang="en-US" dirty="0"/>
          </a:p>
        </p:txBody>
      </p:sp>
      <p:sp>
        <p:nvSpPr>
          <p:cNvPr id="9" name="Content Placeholder 8"/>
          <p:cNvSpPr>
            <a:spLocks noGrp="1"/>
          </p:cNvSpPr>
          <p:nvPr>
            <p:ph sz="quarter" idx="13" hasCustomPrompt="1"/>
          </p:nvPr>
        </p:nvSpPr>
        <p:spPr>
          <a:xfrm>
            <a:off x="455613" y="1203326"/>
            <a:ext cx="8228012" cy="3425825"/>
          </a:xfrm>
        </p:spPr>
        <p:txBody>
          <a:bodyPr/>
          <a:lstStyle>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6"/>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3494045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8848"/>
            <a:ext cx="8228012" cy="868680"/>
          </a:xfrm>
        </p:spPr>
        <p:txBody>
          <a:bodyPr/>
          <a:lstStyle>
            <a:lvl1pPr>
              <a:defRPr/>
            </a:lvl1pPr>
          </a:lstStyle>
          <a:p>
            <a:r>
              <a:rPr lang="en-US" dirty="0" err="1" smtClean="0"/>
              <a:t>28pt</a:t>
            </a:r>
            <a:r>
              <a:rPr lang="en-US" dirty="0" smtClean="0"/>
              <a:t> Intel Clear Light Headline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a:p>
        </p:txBody>
      </p:sp>
      <p:sp>
        <p:nvSpPr>
          <p:cNvPr id="15" name="Content Placeholder 2"/>
          <p:cNvSpPr>
            <a:spLocks noGrp="1"/>
          </p:cNvSpPr>
          <p:nvPr>
            <p:ph sz="half" idx="1" hasCustomPrompt="1"/>
          </p:nvPr>
        </p:nvSpPr>
        <p:spPr>
          <a:xfrm>
            <a:off x="455615" y="1203325"/>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5"/>
            <a:ext cx="4005264"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406206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8848"/>
            <a:ext cx="8228012" cy="86868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2800" b="0" i="0" u="none" strike="noStrike" baseline="0" smtClean="0"/>
            </a:lvl1pPr>
          </a:lstStyle>
          <a:p>
            <a:r>
              <a:rPr lang="en-US" dirty="0" err="1" smtClean="0"/>
              <a:t>28pt</a:t>
            </a:r>
            <a:r>
              <a:rPr lang="en-US" dirty="0" smtClean="0"/>
              <a:t> Intel Clear Light Headline</a:t>
            </a:r>
            <a:endParaRPr lang="en-US" dirty="0"/>
          </a:p>
        </p:txBody>
      </p:sp>
      <p:sp>
        <p:nvSpPr>
          <p:cNvPr id="3" name="Content Placeholder 2"/>
          <p:cNvSpPr>
            <a:spLocks noGrp="1"/>
          </p:cNvSpPr>
          <p:nvPr>
            <p:ph idx="1" hasCustomPrompt="1"/>
          </p:nvPr>
        </p:nvSpPr>
        <p:spPr>
          <a:xfrm>
            <a:off x="455615" y="1203326"/>
            <a:ext cx="8228013" cy="3425825"/>
          </a:xfrm>
        </p:spPr>
        <p:txBody>
          <a:bodyPr anchor="ctr" anchorCtr="0"/>
          <a:lstStyle>
            <a:lvl1pPr marL="190500" indent="-190500">
              <a:defRPr sz="4400" baseline="0">
                <a:solidFill>
                  <a:schemeClr val="accent2"/>
                </a:solidFill>
                <a:latin typeface="Neo Sans Intel"/>
                <a:cs typeface="Neo Sans Intel"/>
              </a:defRPr>
            </a:lvl1pPr>
            <a:lvl2pPr marL="417513" indent="-225425">
              <a:buFont typeface="Lucida Grande"/>
              <a:buChar char="−"/>
              <a:defRPr sz="1200" baseline="0">
                <a:latin typeface="Neo Sans Intel"/>
                <a:cs typeface="Neo Sans Intel"/>
              </a:defRPr>
            </a:lvl2pPr>
            <a:lvl3pPr marL="685800" indent="-228600">
              <a:defRPr sz="1200">
                <a:latin typeface="Neo Sans Intel"/>
              </a:defRPr>
            </a:lvl3pPr>
            <a:lvl4pPr>
              <a:defRPr sz="1100">
                <a:latin typeface="Neo Sans Intel"/>
              </a:defRPr>
            </a:lvl4pPr>
            <a:lvl5pPr>
              <a:defRPr sz="1050">
                <a:latin typeface="Neo Sans Intel"/>
              </a:defRPr>
            </a:lvl5pPr>
          </a:lstStyle>
          <a:p>
            <a:pPr lvl="0"/>
            <a:r>
              <a:rPr lang="en-US" dirty="0" smtClean="0"/>
              <a:t>“</a:t>
            </a:r>
            <a:r>
              <a:rPr lang="en-US" dirty="0" err="1" smtClean="0"/>
              <a:t>44pt</a:t>
            </a:r>
            <a:r>
              <a:rPr lang="en-US" dirty="0" smtClean="0"/>
              <a:t> Intel Clear Light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5143500"/>
          </a:xfrm>
          <a:solidFill>
            <a:schemeClr val="bg2">
              <a:lumMod val="20000"/>
              <a:lumOff val="80000"/>
            </a:schemeClr>
          </a:solidFill>
        </p:spPr>
        <p:txBody>
          <a:bodyPr/>
          <a:lstStyle/>
          <a:p>
            <a:r>
              <a:rPr lang="en-US" smtClean="0"/>
              <a:t>Click icon to add picture</a:t>
            </a:r>
            <a:endParaRPr lang="en-US"/>
          </a:p>
        </p:txBody>
      </p:sp>
      <p:sp>
        <p:nvSpPr>
          <p:cNvPr id="12" name="Picture Placeholder 10"/>
          <p:cNvSpPr>
            <a:spLocks noGrp="1" noChangeAspect="1"/>
          </p:cNvSpPr>
          <p:nvPr>
            <p:ph type="pic" sz="quarter" idx="14"/>
          </p:nvPr>
        </p:nvSpPr>
        <p:spPr>
          <a:xfrm>
            <a:off x="0" y="4805172"/>
            <a:ext cx="9144000" cy="33832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smtClean="0"/>
              <a:t>Click icon to add picture</a:t>
            </a:r>
            <a:endParaRPr lang="en-US"/>
          </a:p>
        </p:txBody>
      </p:sp>
      <p:sp>
        <p:nvSpPr>
          <p:cNvPr id="2" name="Title 1"/>
          <p:cNvSpPr>
            <a:spLocks noGrp="1"/>
          </p:cNvSpPr>
          <p:nvPr>
            <p:ph type="title" hasCustomPrompt="1"/>
          </p:nvPr>
        </p:nvSpPr>
        <p:spPr>
          <a:xfrm>
            <a:off x="455613" y="308848"/>
            <a:ext cx="8228012" cy="868680"/>
          </a:xfrm>
        </p:spPr>
        <p:txBody>
          <a:bodyPr>
            <a:normAutofit/>
          </a:bodyPr>
          <a:lstStyle>
            <a:lvl1pPr>
              <a:defRPr sz="2800" baseline="0"/>
            </a:lvl1pPr>
          </a:lstStyle>
          <a:p>
            <a:r>
              <a:rPr lang="en-US" dirty="0" err="1" smtClean="0"/>
              <a:t>28pt</a:t>
            </a:r>
            <a:r>
              <a:rPr lang="en-US" dirty="0" smtClean="0"/>
              <a:t> Intel Clear Light Headline</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13" name="Date Placeholder 1"/>
          <p:cNvSpPr>
            <a:spLocks noGrp="1"/>
          </p:cNvSpPr>
          <p:nvPr>
            <p:ph type="dt" sz="half" idx="10"/>
          </p:nvPr>
        </p:nvSpPr>
        <p:spPr>
          <a:xfrm>
            <a:off x="457200" y="4767264"/>
            <a:ext cx="2133600" cy="273844"/>
          </a:xfrm>
        </p:spPr>
        <p:txBody>
          <a:bodyPr/>
          <a:lstStyle/>
          <a:p>
            <a:endParaRPr lang="en-US"/>
          </a:p>
        </p:txBody>
      </p:sp>
      <p:sp>
        <p:nvSpPr>
          <p:cNvPr id="14" name="Footer Placeholder 2"/>
          <p:cNvSpPr>
            <a:spLocks noGrp="1"/>
          </p:cNvSpPr>
          <p:nvPr>
            <p:ph type="ftr" sz="quarter" idx="11"/>
          </p:nvPr>
        </p:nvSpPr>
        <p:spPr>
          <a:xfrm>
            <a:off x="3124200" y="4767264"/>
            <a:ext cx="2895600" cy="273844"/>
          </a:xfrm>
        </p:spPr>
        <p:txBody>
          <a:bodyPr/>
          <a:lstStyle/>
          <a:p>
            <a:endParaRPr lang="en-US"/>
          </a:p>
        </p:txBody>
      </p:sp>
    </p:spTree>
    <p:extLst>
      <p:ext uri="{BB962C8B-B14F-4D97-AF65-F5344CB8AC3E}">
        <p14:creationId xmlns:p14="http://schemas.microsoft.com/office/powerpoint/2010/main" val="36382072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574132"/>
            <a:ext cx="9144000" cy="2569369"/>
          </a:xfrm>
          <a:solidFill>
            <a:schemeClr val="bg2">
              <a:lumMod val="20000"/>
              <a:lumOff val="80000"/>
            </a:schemeClr>
          </a:solidFill>
        </p:spPr>
        <p:txBody>
          <a:bodyPr/>
          <a:lstStyle/>
          <a:p>
            <a:r>
              <a:rPr lang="en-US" smtClean="0"/>
              <a:t>Click icon to add picture</a:t>
            </a:r>
            <a:endParaRPr lang="en-US"/>
          </a:p>
        </p:txBody>
      </p:sp>
      <p:sp>
        <p:nvSpPr>
          <p:cNvPr id="20" name="Picture Placeholder 10"/>
          <p:cNvSpPr>
            <a:spLocks noGrp="1" noChangeAspect="1"/>
          </p:cNvSpPr>
          <p:nvPr>
            <p:ph type="pic" sz="quarter" idx="14"/>
          </p:nvPr>
        </p:nvSpPr>
        <p:spPr>
          <a:xfrm>
            <a:off x="0" y="4805172"/>
            <a:ext cx="9144000" cy="33832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smtClean="0"/>
              <a:t>Click icon to add picture</a:t>
            </a:r>
            <a:endParaRPr lang="en-US"/>
          </a:p>
        </p:txBody>
      </p:sp>
      <p:sp>
        <p:nvSpPr>
          <p:cNvPr id="2" name="Title 1"/>
          <p:cNvSpPr>
            <a:spLocks noGrp="1"/>
          </p:cNvSpPr>
          <p:nvPr>
            <p:ph type="title" hasCustomPrompt="1"/>
          </p:nvPr>
        </p:nvSpPr>
        <p:spPr>
          <a:xfrm>
            <a:off x="455613" y="308848"/>
            <a:ext cx="8228012" cy="868680"/>
          </a:xfrm>
        </p:spPr>
        <p:txBody>
          <a:bodyPr>
            <a:noAutofit/>
          </a:bodyPr>
          <a:lstStyle>
            <a:lvl1pPr>
              <a:defRPr sz="2800" baseline="0"/>
            </a:lvl1pPr>
          </a:lstStyle>
          <a:p>
            <a:r>
              <a:rPr lang="en-US" dirty="0" err="1" smtClean="0"/>
              <a:t>28pt</a:t>
            </a:r>
            <a:r>
              <a:rPr lang="en-US" dirty="0" smtClean="0"/>
              <a:t> Intel Clear Light Headline</a:t>
            </a:r>
            <a:endParaRPr lang="en-US" dirty="0"/>
          </a:p>
        </p:txBody>
      </p:sp>
      <p:sp>
        <p:nvSpPr>
          <p:cNvPr id="13" name="Date Placeholder 1"/>
          <p:cNvSpPr>
            <a:spLocks noGrp="1"/>
          </p:cNvSpPr>
          <p:nvPr>
            <p:ph type="dt" sz="half" idx="10"/>
          </p:nvPr>
        </p:nvSpPr>
        <p:spPr>
          <a:xfrm>
            <a:off x="457200" y="4767264"/>
            <a:ext cx="2133600" cy="273844"/>
          </a:xfrm>
        </p:spPr>
        <p:txBody>
          <a:bodyPr/>
          <a:lstStyle/>
          <a:p>
            <a:endParaRPr lang="en-US"/>
          </a:p>
        </p:txBody>
      </p:sp>
      <p:sp>
        <p:nvSpPr>
          <p:cNvPr id="14" name="Footer Placeholder 2"/>
          <p:cNvSpPr>
            <a:spLocks noGrp="1"/>
          </p:cNvSpPr>
          <p:nvPr>
            <p:ph type="ftr" sz="quarter" idx="11"/>
          </p:nvPr>
        </p:nvSpPr>
        <p:spPr>
          <a:xfrm>
            <a:off x="3124200" y="4767264"/>
            <a:ext cx="2895600" cy="273844"/>
          </a:xfrm>
        </p:spPr>
        <p:txBody>
          <a:bodyPr/>
          <a:lstStyle/>
          <a:p>
            <a:endParaRPr lang="en-US"/>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5" y="1203325"/>
            <a:ext cx="4006851"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3926894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5" y="2"/>
            <a:ext cx="4465637" cy="5143499"/>
          </a:xfrm>
          <a:solidFill>
            <a:schemeClr val="bg2">
              <a:lumMod val="20000"/>
              <a:lumOff val="80000"/>
            </a:schemeClr>
          </a:solidFill>
        </p:spPr>
        <p:txBody>
          <a:bodyPr/>
          <a:lstStyle/>
          <a:p>
            <a:r>
              <a:rPr lang="en-US" smtClean="0"/>
              <a:t>Click icon to add picture</a:t>
            </a:r>
            <a:endParaRPr lang="en-US"/>
          </a:p>
        </p:txBody>
      </p:sp>
      <p:sp>
        <p:nvSpPr>
          <p:cNvPr id="19" name="Picture Placeholder 10"/>
          <p:cNvSpPr>
            <a:spLocks noGrp="1" noChangeAspect="1"/>
          </p:cNvSpPr>
          <p:nvPr>
            <p:ph type="pic" sz="quarter" idx="14"/>
          </p:nvPr>
        </p:nvSpPr>
        <p:spPr>
          <a:xfrm>
            <a:off x="0" y="4805172"/>
            <a:ext cx="9144000" cy="33832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smtClean="0"/>
              <a:t>Click icon to add picture</a:t>
            </a:r>
            <a:endParaRPr lang="en-US"/>
          </a:p>
        </p:txBody>
      </p:sp>
      <p:sp>
        <p:nvSpPr>
          <p:cNvPr id="2" name="Title 1"/>
          <p:cNvSpPr>
            <a:spLocks noGrp="1"/>
          </p:cNvSpPr>
          <p:nvPr>
            <p:ph type="title" hasCustomPrompt="1"/>
          </p:nvPr>
        </p:nvSpPr>
        <p:spPr>
          <a:xfrm>
            <a:off x="455613" y="308848"/>
            <a:ext cx="4006850" cy="868680"/>
          </a:xfrm>
        </p:spPr>
        <p:txBody>
          <a:bodyPr>
            <a:noAutofit/>
          </a:bodyPr>
          <a:lstStyle>
            <a:lvl1pPr>
              <a:defRPr sz="2800" baseline="0"/>
            </a:lvl1pPr>
          </a:lstStyle>
          <a:p>
            <a:r>
              <a:rPr lang="en-US" dirty="0" err="1" smtClean="0"/>
              <a:t>28pt</a:t>
            </a:r>
            <a:r>
              <a:rPr lang="en-US" dirty="0" smtClean="0"/>
              <a:t> Intel Clear Light Headline</a:t>
            </a:r>
            <a:endParaRPr lang="en-US" dirty="0"/>
          </a:p>
        </p:txBody>
      </p:sp>
      <p:sp>
        <p:nvSpPr>
          <p:cNvPr id="13" name="Date Placeholder 1"/>
          <p:cNvSpPr>
            <a:spLocks noGrp="1"/>
          </p:cNvSpPr>
          <p:nvPr>
            <p:ph type="dt" sz="half" idx="10"/>
          </p:nvPr>
        </p:nvSpPr>
        <p:spPr>
          <a:xfrm>
            <a:off x="457200" y="4767264"/>
            <a:ext cx="2133600" cy="273844"/>
          </a:xfrm>
        </p:spPr>
        <p:txBody>
          <a:bodyPr/>
          <a:lstStyle/>
          <a:p>
            <a:endParaRPr lang="en-US"/>
          </a:p>
        </p:txBody>
      </p:sp>
      <p:sp>
        <p:nvSpPr>
          <p:cNvPr id="14" name="Footer Placeholder 2"/>
          <p:cNvSpPr>
            <a:spLocks noGrp="1"/>
          </p:cNvSpPr>
          <p:nvPr>
            <p:ph type="ftr" sz="quarter" idx="11"/>
          </p:nvPr>
        </p:nvSpPr>
        <p:spPr>
          <a:xfrm>
            <a:off x="3124200" y="4767264"/>
            <a:ext cx="2895600" cy="273844"/>
          </a:xfrm>
        </p:spPr>
        <p:txBody>
          <a:bodyPr/>
          <a:lstStyle/>
          <a:p>
            <a:endParaRPr lang="en-US"/>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psf\Home\Desktop\WideFooterAI.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5613" y="319008"/>
            <a:ext cx="8229600" cy="868680"/>
          </a:xfrm>
          <a:prstGeom prst="rect">
            <a:avLst/>
          </a:prstGeom>
        </p:spPr>
        <p:txBody>
          <a:bodyPr vert="horz" lIns="0" tIns="0" rIns="0" bIns="0" rtlCol="0" anchor="t" anchorCtr="0">
            <a:noAutofit/>
          </a:bodyPr>
          <a:lstStyle/>
          <a:p>
            <a:r>
              <a:rPr lang="en-US" dirty="0" smtClean="0"/>
              <a:t>28pt Intel Clear Light Headline</a:t>
            </a:r>
            <a:endParaRPr lang="en-US" dirty="0"/>
          </a:p>
        </p:txBody>
      </p:sp>
      <p:sp>
        <p:nvSpPr>
          <p:cNvPr id="3" name="Text Placeholder 2"/>
          <p:cNvSpPr>
            <a:spLocks noGrp="1"/>
          </p:cNvSpPr>
          <p:nvPr>
            <p:ph type="body" idx="1"/>
          </p:nvPr>
        </p:nvSpPr>
        <p:spPr>
          <a:xfrm>
            <a:off x="455613" y="1203326"/>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Neo Sans Inte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Neo Sans Intel"/>
              </a:defRPr>
            </a:lvl1pPr>
          </a:lstStyle>
          <a:p>
            <a:endParaRPr lang="en-US" dirty="0"/>
          </a:p>
        </p:txBody>
      </p:sp>
      <p:sp>
        <p:nvSpPr>
          <p:cNvPr id="6" name="Slide Number Placeholder 5"/>
          <p:cNvSpPr>
            <a:spLocks noGrp="1"/>
          </p:cNvSpPr>
          <p:nvPr>
            <p:ph type="sldNum" sz="quarter" idx="4"/>
          </p:nvPr>
        </p:nvSpPr>
        <p:spPr>
          <a:xfrm>
            <a:off x="6872352" y="4842144"/>
            <a:ext cx="2133600" cy="273844"/>
          </a:xfrm>
          <a:prstGeom prst="rect">
            <a:avLst/>
          </a:prstGeom>
        </p:spPr>
        <p:txBody>
          <a:bodyPr vert="horz" lIns="0" tIns="0" rIns="0" bIns="0" rtlCol="0" anchor="ctr"/>
          <a:lstStyle>
            <a:lvl1pPr algn="r">
              <a:defRPr sz="800">
                <a:solidFill>
                  <a:schemeClr val="bg1"/>
                </a:solidFill>
                <a:latin typeface="Neo Sans Intel"/>
                <a:cs typeface="Neo Sans Inte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1" r:id="rId4"/>
    <p:sldLayoutId id="2147483652" r:id="rId5"/>
    <p:sldLayoutId id="2147483660" r:id="rId6"/>
    <p:sldLayoutId id="2147483668" r:id="rId7"/>
    <p:sldLayoutId id="2147483669" r:id="rId8"/>
    <p:sldLayoutId id="2147483670" r:id="rId9"/>
    <p:sldLayoutId id="2147483672" r:id="rId10"/>
    <p:sldLayoutId id="2147483651" r:id="rId11"/>
    <p:sldLayoutId id="2147483665" r:id="rId12"/>
    <p:sldLayoutId id="2147483654" r:id="rId13"/>
    <p:sldLayoutId id="2147483655" r:id="rId14"/>
    <p:sldLayoutId id="2147483666" r:id="rId15"/>
  </p:sldLayoutIdLst>
  <p:timing>
    <p:tnLst>
      <p:par>
        <p:cTn id="1" dur="indefinite" restart="never" nodeType="tmRoot"/>
      </p:par>
    </p:tnLst>
  </p:timing>
  <p:hf hdr="0" ftr="0" dt="0"/>
  <p:txStyles>
    <p:titleStyle>
      <a:lvl1pPr algn="l" defTabSz="457200" rtl="0" eaLnBrk="1" latinLnBrk="0" hangingPunct="1">
        <a:spcBef>
          <a:spcPct val="0"/>
        </a:spcBef>
        <a:buNone/>
        <a:defRPr sz="2800" kern="1200" baseline="0">
          <a:solidFill>
            <a:schemeClr val="accent1"/>
          </a:solidFill>
          <a:latin typeface="Neo Sans Intel"/>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Neo Sans Intel"/>
          <a:ea typeface="+mn-ea"/>
          <a:cs typeface="Neo Sans Intel"/>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Neo Sans Intel"/>
          <a:ea typeface="+mn-ea"/>
          <a:cs typeface="Neo Sans Intel"/>
        </a:defRPr>
      </a:lvl2pPr>
      <a:lvl3pPr marL="571500" indent="-228600" algn="l" defTabSz="457200" rtl="0" eaLnBrk="1" latinLnBrk="0" hangingPunct="1">
        <a:spcBef>
          <a:spcPts val="800"/>
        </a:spcBef>
        <a:buFont typeface="Wingdings" charset="2"/>
        <a:buChar char="§"/>
        <a:defRPr sz="1600" kern="1200">
          <a:solidFill>
            <a:schemeClr val="tx2"/>
          </a:solidFill>
          <a:latin typeface="Neo Sans Intel"/>
          <a:ea typeface="+mn-ea"/>
          <a:cs typeface="Neo Sans Intel"/>
        </a:defRPr>
      </a:lvl3pPr>
      <a:lvl4pPr marL="96996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4000">
              <a:schemeClr val="accent6"/>
            </a:gs>
            <a:gs pos="100000">
              <a:schemeClr val="bg1"/>
            </a:gs>
          </a:gsLst>
          <a:lin ang="5400000" scaled="0"/>
        </a:gradFill>
        <a:effectLst/>
      </p:bgPr>
    </p:bg>
    <p:spTree>
      <p:nvGrpSpPr>
        <p:cNvPr id="1" name=""/>
        <p:cNvGrpSpPr/>
        <p:nvPr/>
      </p:nvGrpSpPr>
      <p:grpSpPr>
        <a:xfrm>
          <a:off x="0" y="0"/>
          <a:ext cx="0" cy="0"/>
          <a:chOff x="0" y="0"/>
          <a:chExt cx="0" cy="0"/>
        </a:xfrm>
      </p:grpSpPr>
      <p:sp>
        <p:nvSpPr>
          <p:cNvPr id="4114" name="Rectangle 18"/>
          <p:cNvSpPr>
            <a:spLocks noChangeArrowheads="1"/>
          </p:cNvSpPr>
          <p:nvPr/>
        </p:nvSpPr>
        <p:spPr bwMode="auto">
          <a:xfrm>
            <a:off x="366713" y="1345410"/>
            <a:ext cx="8407400" cy="3126581"/>
          </a:xfrm>
          <a:prstGeom prst="rect">
            <a:avLst/>
          </a:prstGeom>
          <a:noFill/>
          <a:ln w="9525">
            <a:noFill/>
            <a:miter lim="800000"/>
            <a:headEnd/>
            <a:tailEnd/>
          </a:ln>
          <a:effectLst/>
        </p:spPr>
        <p:txBody>
          <a:bodyPr lIns="50078" tIns="25040" rIns="50078" bIns="25040" anchorCtr="1"/>
          <a:lstStyle/>
          <a:p>
            <a:pPr marL="123549" indent="-123549" defTabSz="501206">
              <a:buFont typeface="Wingdings" pitchFamily="2" charset="2"/>
              <a:buChar char=""/>
            </a:pPr>
            <a:endParaRPr lang="en-US" sz="1300" dirty="0">
              <a:solidFill>
                <a:prstClr val="white"/>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37729"/>
            <a:ext cx="8229600" cy="643334"/>
          </a:xfrm>
          <a:prstGeom prst="rect">
            <a:avLst/>
          </a:prstGeom>
          <a:noFill/>
          <a:ln w="9525">
            <a:noFill/>
            <a:miter lim="800000"/>
            <a:headEnd/>
            <a:tailEnd/>
          </a:ln>
          <a:effectLst/>
        </p:spPr>
        <p:txBody>
          <a:bodyPr vert="horz" wrap="square" lIns="50116" tIns="25058" rIns="50116" bIns="25058" numCol="1" anchor="ctr" anchorCtr="0" compatLnSpc="1">
            <a:prstTxWarp prst="textNoShape">
              <a:avLst/>
            </a:prstTxWarp>
          </a:bodyPr>
          <a:lstStyle/>
          <a:p>
            <a:pPr lvl="0"/>
            <a:r>
              <a:rPr lang="en-US" dirty="0" smtClean="0"/>
              <a:t>Click to edit Master title style</a:t>
            </a:r>
          </a:p>
        </p:txBody>
      </p:sp>
      <p:sp>
        <p:nvSpPr>
          <p:cNvPr id="4116" name="Rectangle 20"/>
          <p:cNvSpPr>
            <a:spLocks noGrp="1" noChangeArrowheads="1"/>
          </p:cNvSpPr>
          <p:nvPr>
            <p:ph type="body" idx="1"/>
          </p:nvPr>
        </p:nvSpPr>
        <p:spPr bwMode="auto">
          <a:xfrm>
            <a:off x="457200" y="1200152"/>
            <a:ext cx="8229600" cy="3394473"/>
          </a:xfrm>
          <a:prstGeom prst="rect">
            <a:avLst/>
          </a:prstGeom>
          <a:noFill/>
          <a:ln w="9525">
            <a:noFill/>
            <a:miter lim="800000"/>
            <a:headEnd/>
            <a:tailEnd/>
          </a:ln>
          <a:effectLst/>
        </p:spPr>
        <p:txBody>
          <a:bodyPr vert="horz" wrap="square" lIns="50116" tIns="25058" rIns="50116" bIns="25058"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fade/>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3400" b="1">
          <a:solidFill>
            <a:schemeClr val="tx1"/>
          </a:solidFill>
          <a:effectLst/>
          <a:latin typeface="Neo Sans Intel"/>
          <a:ea typeface="+mj-ea"/>
          <a:cs typeface="+mj-cs"/>
        </a:defRPr>
      </a:lvl1pPr>
      <a:lvl2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23549" indent="-123549" algn="l" rtl="0" eaLnBrk="1" fontAlgn="base" hangingPunct="1">
        <a:lnSpc>
          <a:spcPct val="95000"/>
        </a:lnSpc>
        <a:spcBef>
          <a:spcPct val="30000"/>
        </a:spcBef>
        <a:spcAft>
          <a:spcPct val="0"/>
        </a:spcAft>
        <a:buClr>
          <a:schemeClr val="tx1"/>
        </a:buClr>
        <a:buFont typeface="Arial" pitchFamily="34" charset="0"/>
        <a:buChar char="•"/>
        <a:defRPr sz="2300">
          <a:solidFill>
            <a:schemeClr val="tx1"/>
          </a:solidFill>
          <a:effectLst/>
          <a:latin typeface="Neo Sans Intel"/>
          <a:ea typeface="+mn-ea"/>
          <a:cs typeface="+mn-cs"/>
        </a:defRPr>
      </a:lvl1pPr>
      <a:lvl2pPr marL="312353" indent="-123549" algn="l" rtl="0" eaLnBrk="1" fontAlgn="base" hangingPunct="1">
        <a:lnSpc>
          <a:spcPct val="95000"/>
        </a:lnSpc>
        <a:spcBef>
          <a:spcPct val="30000"/>
        </a:spcBef>
        <a:spcAft>
          <a:spcPct val="0"/>
        </a:spcAft>
        <a:buClr>
          <a:schemeClr val="tx1"/>
        </a:buClr>
        <a:buChar char="–"/>
        <a:defRPr sz="2000">
          <a:solidFill>
            <a:schemeClr val="tx1"/>
          </a:solidFill>
          <a:effectLst/>
          <a:latin typeface="Neo Sans Intel"/>
          <a:cs typeface="+mn-cs"/>
        </a:defRPr>
      </a:lvl2pPr>
      <a:lvl3pPr marL="501155" indent="-123549" algn="l" rtl="0" eaLnBrk="1" fontAlgn="base" hangingPunct="1">
        <a:lnSpc>
          <a:spcPct val="95000"/>
        </a:lnSpc>
        <a:spcBef>
          <a:spcPct val="30000"/>
        </a:spcBef>
        <a:spcAft>
          <a:spcPct val="0"/>
        </a:spcAft>
        <a:buClr>
          <a:schemeClr val="tx1"/>
        </a:buClr>
        <a:buChar char="–"/>
        <a:defRPr sz="1800">
          <a:solidFill>
            <a:schemeClr val="tx1"/>
          </a:solidFill>
          <a:effectLst/>
          <a:latin typeface="Neo Sans Intel"/>
          <a:cs typeface="+mn-cs"/>
        </a:defRPr>
      </a:lvl3pPr>
      <a:lvl4pPr marL="757824" indent="-13138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4pPr>
      <a:lvl5pPr marL="946627"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5pPr>
      <a:lvl6pPr marL="1197205"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6pPr>
      <a:lvl7pPr marL="1447783"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7pPr>
      <a:lvl8pPr marL="1698360"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8pPr>
      <a:lvl9pPr marL="1948937"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501155" rtl="0" eaLnBrk="1" latinLnBrk="0" hangingPunct="1">
        <a:defRPr sz="1000" kern="1200">
          <a:solidFill>
            <a:schemeClr val="tx1"/>
          </a:solidFill>
          <a:latin typeface="+mn-lt"/>
          <a:ea typeface="+mn-ea"/>
          <a:cs typeface="+mn-cs"/>
        </a:defRPr>
      </a:lvl1pPr>
      <a:lvl2pPr marL="250578" algn="l" defTabSz="501155" rtl="0" eaLnBrk="1" latinLnBrk="0" hangingPunct="1">
        <a:defRPr sz="1000" kern="1200">
          <a:solidFill>
            <a:schemeClr val="tx1"/>
          </a:solidFill>
          <a:latin typeface="+mn-lt"/>
          <a:ea typeface="+mn-ea"/>
          <a:cs typeface="+mn-cs"/>
        </a:defRPr>
      </a:lvl2pPr>
      <a:lvl3pPr marL="501155" algn="l" defTabSz="501155" rtl="0" eaLnBrk="1" latinLnBrk="0" hangingPunct="1">
        <a:defRPr sz="1000" kern="1200">
          <a:solidFill>
            <a:schemeClr val="tx1"/>
          </a:solidFill>
          <a:latin typeface="+mn-lt"/>
          <a:ea typeface="+mn-ea"/>
          <a:cs typeface="+mn-cs"/>
        </a:defRPr>
      </a:lvl3pPr>
      <a:lvl4pPr marL="751733" algn="l" defTabSz="501155" rtl="0" eaLnBrk="1" latinLnBrk="0" hangingPunct="1">
        <a:defRPr sz="1000" kern="1200">
          <a:solidFill>
            <a:schemeClr val="tx1"/>
          </a:solidFill>
          <a:latin typeface="+mn-lt"/>
          <a:ea typeface="+mn-ea"/>
          <a:cs typeface="+mn-cs"/>
        </a:defRPr>
      </a:lvl4pPr>
      <a:lvl5pPr marL="1002311" algn="l" defTabSz="501155" rtl="0" eaLnBrk="1" latinLnBrk="0" hangingPunct="1">
        <a:defRPr sz="1000" kern="1200">
          <a:solidFill>
            <a:schemeClr val="tx1"/>
          </a:solidFill>
          <a:latin typeface="+mn-lt"/>
          <a:ea typeface="+mn-ea"/>
          <a:cs typeface="+mn-cs"/>
        </a:defRPr>
      </a:lvl5pPr>
      <a:lvl6pPr marL="1252889" algn="l" defTabSz="501155" rtl="0" eaLnBrk="1" latinLnBrk="0" hangingPunct="1">
        <a:defRPr sz="1000" kern="1200">
          <a:solidFill>
            <a:schemeClr val="tx1"/>
          </a:solidFill>
          <a:latin typeface="+mn-lt"/>
          <a:ea typeface="+mn-ea"/>
          <a:cs typeface="+mn-cs"/>
        </a:defRPr>
      </a:lvl6pPr>
      <a:lvl7pPr marL="1503466" algn="l" defTabSz="501155" rtl="0" eaLnBrk="1" latinLnBrk="0" hangingPunct="1">
        <a:defRPr sz="1000" kern="1200">
          <a:solidFill>
            <a:schemeClr val="tx1"/>
          </a:solidFill>
          <a:latin typeface="+mn-lt"/>
          <a:ea typeface="+mn-ea"/>
          <a:cs typeface="+mn-cs"/>
        </a:defRPr>
      </a:lvl7pPr>
      <a:lvl8pPr marL="1754044" algn="l" defTabSz="501155" rtl="0" eaLnBrk="1" latinLnBrk="0" hangingPunct="1">
        <a:defRPr sz="1000" kern="1200">
          <a:solidFill>
            <a:schemeClr val="tx1"/>
          </a:solidFill>
          <a:latin typeface="+mn-lt"/>
          <a:ea typeface="+mn-ea"/>
          <a:cs typeface="+mn-cs"/>
        </a:defRPr>
      </a:lvl8pPr>
      <a:lvl9pPr marL="2004621" algn="l" defTabSz="501155"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Neo Sans Intel"/>
                <a:cs typeface="Neo Sans Intel"/>
              </a:rPr>
              <a:t>Project Pulse</a:t>
            </a:r>
            <a:endParaRPr lang="en-US" dirty="0">
              <a:latin typeface="Neo Sans Intel"/>
              <a:cs typeface="Neo Sans Intel"/>
            </a:endParaRPr>
          </a:p>
        </p:txBody>
      </p:sp>
      <p:sp>
        <p:nvSpPr>
          <p:cNvPr id="5" name="Subtitle 4"/>
          <p:cNvSpPr>
            <a:spLocks noGrp="1"/>
          </p:cNvSpPr>
          <p:nvPr>
            <p:ph type="subTitle" idx="1"/>
          </p:nvPr>
        </p:nvSpPr>
        <p:spPr/>
        <p:txBody>
          <a:bodyPr/>
          <a:lstStyle/>
          <a:p>
            <a:r>
              <a:rPr lang="en-US" dirty="0" smtClean="0">
                <a:latin typeface="Neo Sans Intel"/>
                <a:cs typeface="Neo Sans Intel"/>
              </a:rPr>
              <a:t>Alpha Overview</a:t>
            </a:r>
            <a:endParaRPr lang="en-US" dirty="0">
              <a:latin typeface="Neo Sans Intel"/>
              <a:cs typeface="Neo Sans Intel"/>
            </a:endParaRPr>
          </a:p>
        </p:txBody>
      </p:sp>
    </p:spTree>
    <p:extLst>
      <p:ext uri="{BB962C8B-B14F-4D97-AF65-F5344CB8AC3E}">
        <p14:creationId xmlns:p14="http://schemas.microsoft.com/office/powerpoint/2010/main" val="406675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Title 2"/>
          <p:cNvSpPr>
            <a:spLocks noGrp="1"/>
          </p:cNvSpPr>
          <p:nvPr>
            <p:ph type="title"/>
          </p:nvPr>
        </p:nvSpPr>
        <p:spPr/>
        <p:txBody>
          <a:bodyPr/>
          <a:lstStyle/>
          <a:p>
            <a:r>
              <a:rPr lang="en-US" dirty="0" smtClean="0"/>
              <a:t>The Plugin </a:t>
            </a:r>
            <a:r>
              <a:rPr lang="en-US" dirty="0"/>
              <a:t>M</a:t>
            </a:r>
            <a:r>
              <a:rPr lang="en-US" dirty="0" smtClean="0"/>
              <a:t>odel</a:t>
            </a:r>
            <a:endParaRPr lang="en-US" dirty="0"/>
          </a:p>
        </p:txBody>
      </p:sp>
      <p:grpSp>
        <p:nvGrpSpPr>
          <p:cNvPr id="31" name="Group 30"/>
          <p:cNvGrpSpPr/>
          <p:nvPr/>
        </p:nvGrpSpPr>
        <p:grpSpPr>
          <a:xfrm>
            <a:off x="1413621" y="1457927"/>
            <a:ext cx="5975796" cy="2118456"/>
            <a:chOff x="1413621" y="1457927"/>
            <a:chExt cx="5975796" cy="2118456"/>
          </a:xfrm>
        </p:grpSpPr>
        <p:sp>
          <p:nvSpPr>
            <p:cNvPr id="5" name="Right Bracket 4"/>
            <p:cNvSpPr/>
            <p:nvPr/>
          </p:nvSpPr>
          <p:spPr>
            <a:xfrm rot="5400000">
              <a:off x="6430353" y="2031021"/>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6" name="Right Bracket 5"/>
            <p:cNvSpPr/>
            <p:nvPr/>
          </p:nvSpPr>
          <p:spPr>
            <a:xfrm rot="16200000">
              <a:off x="4205248" y="1701353"/>
              <a:ext cx="402338" cy="1059563"/>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7" name="Right Bracket 6"/>
            <p:cNvSpPr/>
            <p:nvPr/>
          </p:nvSpPr>
          <p:spPr>
            <a:xfrm rot="16200000">
              <a:off x="1512172" y="1931416"/>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2" name="Straight Connector 11"/>
            <p:cNvCxnSpPr/>
            <p:nvPr/>
          </p:nvCxnSpPr>
          <p:spPr>
            <a:xfrm flipH="1" flipV="1">
              <a:off x="1938528" y="1457927"/>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938529" y="1469087"/>
              <a:ext cx="2466910" cy="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4405439" y="1463040"/>
              <a:ext cx="979" cy="51206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Right Bracket 18"/>
            <p:cNvSpPr/>
            <p:nvPr/>
          </p:nvSpPr>
          <p:spPr>
            <a:xfrm rot="16200000" flipH="1">
              <a:off x="4158004" y="2211890"/>
              <a:ext cx="496825" cy="1059563"/>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20" name="Rounded Rectangle 19"/>
            <p:cNvSpPr/>
            <p:nvPr/>
          </p:nvSpPr>
          <p:spPr>
            <a:xfrm>
              <a:off x="3980896" y="2139696"/>
              <a:ext cx="841248" cy="74164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cxnSp>
          <p:nvCxnSpPr>
            <p:cNvPr id="21" name="Straight Connector 20"/>
            <p:cNvCxnSpPr/>
            <p:nvPr/>
          </p:nvCxnSpPr>
          <p:spPr>
            <a:xfrm flipH="1">
              <a:off x="4405442" y="3576382"/>
              <a:ext cx="2466910" cy="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4405439" y="3050064"/>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868450" y="3050063"/>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6439986" y="2148840"/>
              <a:ext cx="841248" cy="741641"/>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26" name="Rounded Rectangle 25"/>
            <p:cNvSpPr/>
            <p:nvPr/>
          </p:nvSpPr>
          <p:spPr>
            <a:xfrm>
              <a:off x="1525729" y="2149918"/>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28" name="TextBox 27"/>
            <p:cNvSpPr txBox="1"/>
            <p:nvPr/>
          </p:nvSpPr>
          <p:spPr>
            <a:xfrm>
              <a:off x="1556852" y="2392702"/>
              <a:ext cx="710451" cy="253916"/>
            </a:xfrm>
            <a:prstGeom prst="rect">
              <a:avLst/>
            </a:prstGeom>
            <a:noFill/>
          </p:spPr>
          <p:txBody>
            <a:bodyPr wrap="none" rtlCol="0">
              <a:spAutoFit/>
            </a:bodyPr>
            <a:lstStyle/>
            <a:p>
              <a:r>
                <a:rPr lang="en-US" sz="1050" b="1" dirty="0" smtClean="0">
                  <a:solidFill>
                    <a:schemeClr val="bg1"/>
                  </a:solidFill>
                  <a:latin typeface="Neo Sans Intel"/>
                  <a:cs typeface="Neo Sans Intel"/>
                </a:rPr>
                <a:t>Collector</a:t>
              </a:r>
            </a:p>
          </p:txBody>
        </p:sp>
        <p:sp>
          <p:nvSpPr>
            <p:cNvPr id="29" name="TextBox 28"/>
            <p:cNvSpPr txBox="1"/>
            <p:nvPr/>
          </p:nvSpPr>
          <p:spPr>
            <a:xfrm>
              <a:off x="3995799" y="2383558"/>
              <a:ext cx="774571" cy="253916"/>
            </a:xfrm>
            <a:prstGeom prst="rect">
              <a:avLst/>
            </a:prstGeom>
            <a:noFill/>
          </p:spPr>
          <p:txBody>
            <a:bodyPr wrap="none" rtlCol="0">
              <a:spAutoFit/>
            </a:bodyPr>
            <a:lstStyle/>
            <a:p>
              <a:r>
                <a:rPr lang="en-US" sz="1050" b="1" dirty="0" smtClean="0">
                  <a:solidFill>
                    <a:schemeClr val="bg1"/>
                  </a:solidFill>
                  <a:latin typeface="Neo Sans Intel"/>
                  <a:cs typeface="Neo Sans Intel"/>
                </a:rPr>
                <a:t>Processor</a:t>
              </a:r>
            </a:p>
          </p:txBody>
        </p:sp>
        <p:sp>
          <p:nvSpPr>
            <p:cNvPr id="30" name="TextBox 29"/>
            <p:cNvSpPr txBox="1"/>
            <p:nvPr/>
          </p:nvSpPr>
          <p:spPr>
            <a:xfrm>
              <a:off x="6473149" y="2405450"/>
              <a:ext cx="736099" cy="253916"/>
            </a:xfrm>
            <a:prstGeom prst="rect">
              <a:avLst/>
            </a:prstGeom>
            <a:noFill/>
          </p:spPr>
          <p:txBody>
            <a:bodyPr wrap="none" rtlCol="0">
              <a:spAutoFit/>
            </a:bodyPr>
            <a:lstStyle/>
            <a:p>
              <a:r>
                <a:rPr lang="en-US" sz="1050" b="1" dirty="0" smtClean="0">
                  <a:solidFill>
                    <a:schemeClr val="bg1"/>
                  </a:solidFill>
                  <a:latin typeface="Neo Sans Intel"/>
                  <a:cs typeface="Neo Sans Intel"/>
                </a:rPr>
                <a:t>Publisher</a:t>
              </a:r>
            </a:p>
          </p:txBody>
        </p:sp>
      </p:grpSp>
    </p:spTree>
    <p:extLst>
      <p:ext uri="{BB962C8B-B14F-4D97-AF65-F5344CB8AC3E}">
        <p14:creationId xmlns:p14="http://schemas.microsoft.com/office/powerpoint/2010/main" val="189954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Collect</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lvl="1" indent="0">
              <a:buNone/>
            </a:pPr>
            <a:r>
              <a:rPr lang="en-US" b="1" dirty="0" smtClean="0"/>
              <a:t>Consume telemetry data through plugins</a:t>
            </a:r>
          </a:p>
          <a:p>
            <a:pPr marL="914400" lvl="2" indent="-342900">
              <a:buFont typeface="+mj-lt"/>
              <a:buAutoNum type="arabicPeriod"/>
            </a:pPr>
            <a:r>
              <a:rPr lang="en-US" dirty="0" smtClean="0"/>
              <a:t>Built-in plugins for leveraging existing telemetry ecosystem</a:t>
            </a:r>
            <a:br>
              <a:rPr lang="en-US" dirty="0" smtClean="0"/>
            </a:br>
            <a:r>
              <a:rPr lang="en-US" dirty="0" smtClean="0"/>
              <a:t>  (Facter, CollectD, Ohai)</a:t>
            </a:r>
          </a:p>
          <a:p>
            <a:pPr marL="914400" lvl="2" indent="-342900">
              <a:buFont typeface="+mj-lt"/>
              <a:buAutoNum type="arabicPeriod"/>
            </a:pPr>
            <a:r>
              <a:rPr lang="en-US" dirty="0" smtClean="0"/>
              <a:t>Specific plugins for consuming Intel telemetry</a:t>
            </a:r>
            <a:br>
              <a:rPr lang="en-US" dirty="0" smtClean="0"/>
            </a:br>
            <a:r>
              <a:rPr lang="en-US" dirty="0" smtClean="0"/>
              <a:t>  (Node, DCM, NIC, Disk)</a:t>
            </a:r>
          </a:p>
          <a:p>
            <a:pPr marL="914400" lvl="2" indent="-342900">
              <a:buFont typeface="+mj-lt"/>
              <a:buAutoNum type="arabicPeriod"/>
            </a:pPr>
            <a:r>
              <a:rPr lang="en-US" dirty="0" smtClean="0"/>
              <a:t>Open model for third </a:t>
            </a:r>
            <a:r>
              <a:rPr lang="en-US" dirty="0"/>
              <a:t>p</a:t>
            </a:r>
            <a:r>
              <a:rPr lang="en-US" dirty="0" smtClean="0"/>
              <a:t>arty plugins</a:t>
            </a:r>
          </a:p>
          <a:p>
            <a:pPr marL="914400" lvl="2" indent="-342900">
              <a:buFont typeface="+mj-lt"/>
              <a:buAutoNum type="arabicPeriod"/>
            </a:pPr>
            <a:r>
              <a:rPr lang="en-US" dirty="0" smtClean="0"/>
              <a:t>Organized telemetry catalog dynamically generated from plugins</a:t>
            </a:r>
            <a:endParaRPr lang="en-US" dirty="0"/>
          </a:p>
          <a:p>
            <a:pPr marL="914400" lvl="2" indent="-342900">
              <a:buFont typeface="+mj-lt"/>
              <a:buAutoNum type="arabicPeriod"/>
            </a:pPr>
            <a:r>
              <a:rPr lang="en-US" dirty="0" smtClean="0"/>
              <a:t>Make </a:t>
            </a:r>
            <a:r>
              <a:rPr lang="en-US" b="1" dirty="0" smtClean="0"/>
              <a:t>discovering</a:t>
            </a:r>
            <a:r>
              <a:rPr lang="en-US" dirty="0" smtClean="0"/>
              <a:t> available telemetry easy through dynamic documentation, APIs, and more</a:t>
            </a:r>
          </a:p>
          <a:p>
            <a:pPr marL="914400" lvl="2" indent="-342900">
              <a:buFont typeface="+mj-lt"/>
              <a:buAutoNum type="arabicPeriod"/>
            </a:pPr>
            <a:r>
              <a:rPr lang="en-US" dirty="0" smtClean="0"/>
              <a:t>Make </a:t>
            </a:r>
            <a:r>
              <a:rPr lang="en-US" b="1" dirty="0" smtClean="0"/>
              <a:t>consuming </a:t>
            </a:r>
            <a:r>
              <a:rPr lang="en-US" dirty="0" smtClean="0"/>
              <a:t>telemetry declarative</a:t>
            </a:r>
          </a:p>
        </p:txBody>
      </p:sp>
    </p:spTree>
    <p:extLst>
      <p:ext uri="{BB962C8B-B14F-4D97-AF65-F5344CB8AC3E}">
        <p14:creationId xmlns:p14="http://schemas.microsoft.com/office/powerpoint/2010/main" val="206460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Process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lvl="1" indent="0">
              <a:buNone/>
            </a:pPr>
            <a:r>
              <a:rPr lang="en-US" b="1" dirty="0" smtClean="0"/>
              <a:t>Extensible workflow injection</a:t>
            </a:r>
          </a:p>
          <a:p>
            <a:pPr marL="857250" lvl="2" indent="-285750"/>
            <a:r>
              <a:rPr lang="en-US" dirty="0"/>
              <a:t>Convert telemetry into another data </a:t>
            </a:r>
            <a:r>
              <a:rPr lang="en-US" dirty="0" smtClean="0"/>
              <a:t>model for consumption by existing telemetry consumption systems (like OpenStack Ceilometer)</a:t>
            </a:r>
          </a:p>
          <a:p>
            <a:pPr marL="857250" lvl="2" indent="-285750"/>
            <a:r>
              <a:rPr lang="en-US" dirty="0" smtClean="0"/>
              <a:t>Allows encryption of all or part of the telemetry payload before publishing.</a:t>
            </a:r>
          </a:p>
          <a:p>
            <a:pPr marL="857250" lvl="2" indent="-285750"/>
            <a:r>
              <a:rPr lang="en-US" dirty="0" smtClean="0"/>
              <a:t>Inject remote queries into workflow for tokens, filtering, etc.</a:t>
            </a:r>
          </a:p>
          <a:p>
            <a:pPr marL="857250" lvl="2" indent="-285750"/>
            <a:r>
              <a:rPr lang="en-US" dirty="0" smtClean="0"/>
              <a:t>Implement filtering at an agent level reducing injection load on telemetry consumer</a:t>
            </a:r>
          </a:p>
        </p:txBody>
      </p:sp>
    </p:spTree>
    <p:extLst>
      <p:ext uri="{BB962C8B-B14F-4D97-AF65-F5344CB8AC3E}">
        <p14:creationId xmlns:p14="http://schemas.microsoft.com/office/powerpoint/2010/main" val="210381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Publish</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lvl="1" indent="0">
              <a:buNone/>
            </a:pPr>
            <a:r>
              <a:rPr lang="en-US" b="1" dirty="0" smtClean="0"/>
              <a:t>Sink telemetry into a wide array of systems</a:t>
            </a:r>
          </a:p>
          <a:p>
            <a:pPr marL="857250" lvl="2" indent="-285750"/>
            <a:r>
              <a:rPr lang="en-US" dirty="0" smtClean="0"/>
              <a:t>Decouple the collection of IA telemetry from the implementation of where to send it.</a:t>
            </a:r>
          </a:p>
          <a:p>
            <a:pPr marL="857250" lvl="2" indent="-285750"/>
            <a:r>
              <a:rPr lang="en-US" dirty="0" smtClean="0"/>
              <a:t>A large library of publisher plugins allow exposure to telemetry analytics systems both customer and common.</a:t>
            </a:r>
          </a:p>
          <a:p>
            <a:pPr marL="857250" lvl="2" indent="-285750"/>
            <a:r>
              <a:rPr lang="en-US" dirty="0" smtClean="0"/>
              <a:t>Makes Pulse valuable in the way it enables and cooperates with existing systems.</a:t>
            </a:r>
          </a:p>
          <a:p>
            <a:pPr marL="857250" lvl="2" indent="-285750"/>
            <a:r>
              <a:rPr lang="en-US" dirty="0" smtClean="0"/>
              <a:t>Make Pulse valuable to open source and commercial ecosystems by allow them to build a publisher into their architectures.</a:t>
            </a:r>
          </a:p>
          <a:p>
            <a:pPr marL="857250" lvl="2" indent="-285750"/>
            <a:endParaRPr lang="en-US" dirty="0" smtClean="0"/>
          </a:p>
        </p:txBody>
      </p:sp>
    </p:spTree>
    <p:extLst>
      <p:ext uri="{BB962C8B-B14F-4D97-AF65-F5344CB8AC3E}">
        <p14:creationId xmlns:p14="http://schemas.microsoft.com/office/powerpoint/2010/main" val="197540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14</a:t>
            </a:fld>
            <a:endParaRPr lang="en-US" dirty="0"/>
          </a:p>
        </p:txBody>
      </p:sp>
      <p:sp>
        <p:nvSpPr>
          <p:cNvPr id="3" name="Title 2"/>
          <p:cNvSpPr>
            <a:spLocks noGrp="1"/>
          </p:cNvSpPr>
          <p:nvPr>
            <p:ph type="title"/>
          </p:nvPr>
        </p:nvSpPr>
        <p:spPr/>
        <p:txBody>
          <a:bodyPr/>
          <a:lstStyle/>
          <a:p>
            <a:r>
              <a:rPr lang="en-US" dirty="0" smtClean="0"/>
              <a:t>The Catalog</a:t>
            </a:r>
            <a:endParaRPr lang="en-US" dirty="0"/>
          </a:p>
        </p:txBody>
      </p:sp>
      <p:sp>
        <p:nvSpPr>
          <p:cNvPr id="5" name="Rounded Rectangle 4"/>
          <p:cNvSpPr/>
          <p:nvPr/>
        </p:nvSpPr>
        <p:spPr>
          <a:xfrm>
            <a:off x="6625865" y="2316804"/>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Intel</a:t>
            </a:r>
            <a:br>
              <a:rPr lang="en-US" dirty="0" smtClean="0">
                <a:latin typeface="Neo Sans Intel"/>
              </a:rPr>
            </a:br>
            <a:r>
              <a:rPr lang="en-US" dirty="0" smtClean="0">
                <a:latin typeface="Neo Sans Intel"/>
              </a:rPr>
              <a:t>IPC</a:t>
            </a:r>
            <a:endParaRPr lang="en-US" dirty="0">
              <a:latin typeface="Neo Sans Intel"/>
            </a:endParaRPr>
          </a:p>
        </p:txBody>
      </p:sp>
      <p:sp>
        <p:nvSpPr>
          <p:cNvPr id="6" name="Rounded Rectangle 5"/>
          <p:cNvSpPr/>
          <p:nvPr/>
        </p:nvSpPr>
        <p:spPr>
          <a:xfrm>
            <a:off x="5633909" y="2334230"/>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Intel</a:t>
            </a:r>
            <a:br>
              <a:rPr lang="en-US" dirty="0" smtClean="0">
                <a:latin typeface="Neo Sans Intel"/>
              </a:rPr>
            </a:br>
            <a:r>
              <a:rPr lang="en-US" dirty="0" smtClean="0">
                <a:latin typeface="Neo Sans Intel"/>
              </a:rPr>
              <a:t>NIC</a:t>
            </a:r>
            <a:endParaRPr lang="en-US" dirty="0">
              <a:latin typeface="Neo Sans Intel"/>
            </a:endParaRPr>
          </a:p>
        </p:txBody>
      </p:sp>
      <p:sp>
        <p:nvSpPr>
          <p:cNvPr id="7" name="Rounded Rectangle 6"/>
          <p:cNvSpPr/>
          <p:nvPr/>
        </p:nvSpPr>
        <p:spPr>
          <a:xfrm>
            <a:off x="7617821" y="2319313"/>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Intel</a:t>
            </a:r>
            <a:br>
              <a:rPr lang="en-US" dirty="0" smtClean="0">
                <a:latin typeface="Neo Sans Intel"/>
              </a:rPr>
            </a:br>
            <a:r>
              <a:rPr lang="en-US" dirty="0" smtClean="0">
                <a:latin typeface="Neo Sans Intel"/>
              </a:rPr>
              <a:t>MEM</a:t>
            </a:r>
            <a:endParaRPr lang="en-US" dirty="0">
              <a:latin typeface="Neo Sans Intel"/>
            </a:endParaRPr>
          </a:p>
        </p:txBody>
      </p:sp>
      <p:grpSp>
        <p:nvGrpSpPr>
          <p:cNvPr id="34" name="Group 33"/>
          <p:cNvGrpSpPr/>
          <p:nvPr/>
        </p:nvGrpSpPr>
        <p:grpSpPr>
          <a:xfrm>
            <a:off x="4551259" y="2130991"/>
            <a:ext cx="4133954" cy="1113183"/>
            <a:chOff x="3956498" y="2315816"/>
            <a:chExt cx="4133954" cy="1113183"/>
          </a:xfrm>
        </p:grpSpPr>
        <p:sp>
          <p:nvSpPr>
            <p:cNvPr id="8" name="Frame 7"/>
            <p:cNvSpPr/>
            <p:nvPr/>
          </p:nvSpPr>
          <p:spPr>
            <a:xfrm>
              <a:off x="4842653" y="2315816"/>
              <a:ext cx="3247799" cy="1113183"/>
            </a:xfrm>
            <a:prstGeom prst="frame">
              <a:avLst>
                <a:gd name="adj1" fmla="val 59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Neo Sans Intel"/>
              </a:endParaRPr>
            </a:p>
          </p:txBody>
        </p:sp>
        <p:cxnSp>
          <p:nvCxnSpPr>
            <p:cNvPr id="10" name="Straight Arrow Connector 9"/>
            <p:cNvCxnSpPr/>
            <p:nvPr/>
          </p:nvCxnSpPr>
          <p:spPr>
            <a:xfrm flipH="1" flipV="1">
              <a:off x="3956498" y="2862468"/>
              <a:ext cx="886155" cy="1"/>
            </a:xfrm>
            <a:prstGeom prst="straightConnector1">
              <a:avLst/>
            </a:prstGeom>
            <a:ln w="38100">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1295865" y="1634236"/>
            <a:ext cx="2313454" cy="369332"/>
          </a:xfrm>
          <a:prstGeom prst="rect">
            <a:avLst/>
          </a:prstGeom>
          <a:noFill/>
          <a:ln>
            <a:solidFill>
              <a:srgbClr val="0071C5"/>
            </a:solidFill>
          </a:ln>
        </p:spPr>
        <p:txBody>
          <a:bodyPr wrap="none" rtlCol="0">
            <a:spAutoFit/>
          </a:bodyPr>
          <a:lstStyle/>
          <a:p>
            <a:r>
              <a:rPr lang="en-US" b="1" dirty="0" smtClean="0">
                <a:solidFill>
                  <a:schemeClr val="tx2"/>
                </a:solidFill>
                <a:latin typeface="Neo Sans Intel"/>
                <a:cs typeface="Neo Sans Intel"/>
              </a:rPr>
              <a:t>/intel/server/</a:t>
            </a:r>
            <a:r>
              <a:rPr lang="en-US" b="1" dirty="0" err="1" smtClean="0">
                <a:solidFill>
                  <a:schemeClr val="tx2"/>
                </a:solidFill>
                <a:latin typeface="Neo Sans Intel"/>
                <a:cs typeface="Neo Sans Intel"/>
              </a:rPr>
              <a:t>cpu</a:t>
            </a:r>
            <a:r>
              <a:rPr lang="en-US" b="1" dirty="0" smtClean="0">
                <a:solidFill>
                  <a:schemeClr val="tx2"/>
                </a:solidFill>
                <a:latin typeface="Neo Sans Intel"/>
                <a:cs typeface="Neo Sans Intel"/>
              </a:rPr>
              <a:t>/load</a:t>
            </a:r>
            <a:endParaRPr lang="en-US" b="1" dirty="0">
              <a:solidFill>
                <a:schemeClr val="tx2"/>
              </a:solidFill>
              <a:latin typeface="Neo Sans Intel"/>
              <a:cs typeface="Neo Sans Intel"/>
            </a:endParaRPr>
          </a:p>
        </p:txBody>
      </p:sp>
      <p:sp>
        <p:nvSpPr>
          <p:cNvPr id="14" name="TextBox 13"/>
          <p:cNvSpPr txBox="1"/>
          <p:nvPr/>
        </p:nvSpPr>
        <p:spPr>
          <a:xfrm>
            <a:off x="1295865" y="2023446"/>
            <a:ext cx="2185214" cy="369332"/>
          </a:xfrm>
          <a:prstGeom prst="rect">
            <a:avLst/>
          </a:prstGeom>
          <a:noFill/>
          <a:ln>
            <a:solidFill>
              <a:srgbClr val="0071C5"/>
            </a:solidFill>
          </a:ln>
        </p:spPr>
        <p:txBody>
          <a:bodyPr wrap="none" rtlCol="0">
            <a:spAutoFit/>
          </a:bodyPr>
          <a:lstStyle/>
          <a:p>
            <a:r>
              <a:rPr lang="en-US" b="1" dirty="0" smtClean="0">
                <a:solidFill>
                  <a:schemeClr val="tx2"/>
                </a:solidFill>
                <a:latin typeface="Neo Sans Intel"/>
                <a:cs typeface="Neo Sans Intel"/>
              </a:rPr>
              <a:t>/intel/server/</a:t>
            </a:r>
            <a:r>
              <a:rPr lang="en-US" b="1" dirty="0" err="1" smtClean="0">
                <a:solidFill>
                  <a:schemeClr val="tx2"/>
                </a:solidFill>
                <a:latin typeface="Neo Sans Intel"/>
                <a:cs typeface="Neo Sans Intel"/>
              </a:rPr>
              <a:t>cpu</a:t>
            </a:r>
            <a:r>
              <a:rPr lang="en-US" b="1" dirty="0" smtClean="0">
                <a:solidFill>
                  <a:schemeClr val="tx2"/>
                </a:solidFill>
                <a:latin typeface="Neo Sans Intel"/>
                <a:cs typeface="Neo Sans Intel"/>
              </a:rPr>
              <a:t>/</a:t>
            </a:r>
            <a:r>
              <a:rPr lang="en-US" b="1" dirty="0" err="1" smtClean="0">
                <a:solidFill>
                  <a:schemeClr val="tx2"/>
                </a:solidFill>
                <a:latin typeface="Neo Sans Intel"/>
                <a:cs typeface="Neo Sans Intel"/>
              </a:rPr>
              <a:t>ipc</a:t>
            </a:r>
            <a:endParaRPr lang="en-US" b="1" dirty="0">
              <a:solidFill>
                <a:schemeClr val="tx2"/>
              </a:solidFill>
              <a:latin typeface="Neo Sans Intel"/>
              <a:cs typeface="Neo Sans Intel"/>
            </a:endParaRPr>
          </a:p>
        </p:txBody>
      </p:sp>
      <p:sp>
        <p:nvSpPr>
          <p:cNvPr id="15" name="TextBox 14"/>
          <p:cNvSpPr txBox="1"/>
          <p:nvPr/>
        </p:nvSpPr>
        <p:spPr>
          <a:xfrm>
            <a:off x="1302014" y="2412839"/>
            <a:ext cx="2646878" cy="369332"/>
          </a:xfrm>
          <a:prstGeom prst="rect">
            <a:avLst/>
          </a:prstGeom>
          <a:noFill/>
          <a:ln>
            <a:solidFill>
              <a:srgbClr val="0071C5"/>
            </a:solidFill>
          </a:ln>
        </p:spPr>
        <p:txBody>
          <a:bodyPr wrap="none" rtlCol="0">
            <a:spAutoFit/>
          </a:bodyPr>
          <a:lstStyle/>
          <a:p>
            <a:r>
              <a:rPr lang="en-US" b="1" dirty="0" smtClean="0">
                <a:solidFill>
                  <a:schemeClr val="tx2"/>
                </a:solidFill>
                <a:latin typeface="Neo Sans Intel"/>
                <a:cs typeface="Neo Sans Intel"/>
              </a:rPr>
              <a:t>/intel/server/</a:t>
            </a:r>
            <a:r>
              <a:rPr lang="en-US" b="1" dirty="0" err="1" smtClean="0">
                <a:solidFill>
                  <a:schemeClr val="tx2"/>
                </a:solidFill>
                <a:latin typeface="Neo Sans Intel"/>
                <a:cs typeface="Neo Sans Intel"/>
              </a:rPr>
              <a:t>cpu</a:t>
            </a:r>
            <a:r>
              <a:rPr lang="en-US" b="1" dirty="0" smtClean="0">
                <a:solidFill>
                  <a:schemeClr val="tx2"/>
                </a:solidFill>
                <a:latin typeface="Neo Sans Intel"/>
                <a:cs typeface="Neo Sans Intel"/>
              </a:rPr>
              <a:t>/l2cache</a:t>
            </a:r>
            <a:endParaRPr lang="en-US" b="1" dirty="0">
              <a:solidFill>
                <a:schemeClr val="tx2"/>
              </a:solidFill>
              <a:latin typeface="Neo Sans Intel"/>
              <a:cs typeface="Neo Sans Intel"/>
            </a:endParaRPr>
          </a:p>
        </p:txBody>
      </p:sp>
      <p:sp>
        <p:nvSpPr>
          <p:cNvPr id="16" name="TextBox 15"/>
          <p:cNvSpPr txBox="1"/>
          <p:nvPr/>
        </p:nvSpPr>
        <p:spPr>
          <a:xfrm>
            <a:off x="1295865" y="2802232"/>
            <a:ext cx="2454518" cy="369332"/>
          </a:xfrm>
          <a:prstGeom prst="rect">
            <a:avLst/>
          </a:prstGeom>
          <a:noFill/>
          <a:ln>
            <a:solidFill>
              <a:srgbClr val="0071C5"/>
            </a:solidFill>
          </a:ln>
        </p:spPr>
        <p:txBody>
          <a:bodyPr wrap="none" rtlCol="0">
            <a:spAutoFit/>
          </a:bodyPr>
          <a:lstStyle/>
          <a:p>
            <a:r>
              <a:rPr lang="en-US" b="1" dirty="0" smtClean="0">
                <a:solidFill>
                  <a:schemeClr val="tx2"/>
                </a:solidFill>
                <a:latin typeface="Neo Sans Intel"/>
                <a:cs typeface="Neo Sans Intel"/>
              </a:rPr>
              <a:t>/intel/server/mem/free</a:t>
            </a:r>
            <a:endParaRPr lang="en-US" b="1" dirty="0">
              <a:solidFill>
                <a:schemeClr val="tx2"/>
              </a:solidFill>
              <a:latin typeface="Neo Sans Intel"/>
              <a:cs typeface="Neo Sans Intel"/>
            </a:endParaRPr>
          </a:p>
        </p:txBody>
      </p:sp>
      <p:sp>
        <p:nvSpPr>
          <p:cNvPr id="17" name="TextBox 16"/>
          <p:cNvSpPr txBox="1"/>
          <p:nvPr/>
        </p:nvSpPr>
        <p:spPr>
          <a:xfrm>
            <a:off x="1304586" y="3191083"/>
            <a:ext cx="2505814" cy="369332"/>
          </a:xfrm>
          <a:prstGeom prst="rect">
            <a:avLst/>
          </a:prstGeom>
          <a:noFill/>
          <a:ln>
            <a:solidFill>
              <a:srgbClr val="0071C5"/>
            </a:solidFill>
          </a:ln>
        </p:spPr>
        <p:txBody>
          <a:bodyPr wrap="none" rtlCol="0">
            <a:spAutoFit/>
          </a:bodyPr>
          <a:lstStyle/>
          <a:p>
            <a:r>
              <a:rPr lang="en-US" b="1" dirty="0" smtClean="0">
                <a:solidFill>
                  <a:schemeClr val="tx2"/>
                </a:solidFill>
                <a:latin typeface="Neo Sans Intel"/>
                <a:cs typeface="Neo Sans Intel"/>
              </a:rPr>
              <a:t>/intel/server/mem/used</a:t>
            </a:r>
            <a:endParaRPr lang="en-US" b="1" dirty="0">
              <a:solidFill>
                <a:schemeClr val="tx2"/>
              </a:solidFill>
              <a:latin typeface="Neo Sans Intel"/>
              <a:cs typeface="Neo Sans Intel"/>
            </a:endParaRPr>
          </a:p>
        </p:txBody>
      </p:sp>
      <p:sp>
        <p:nvSpPr>
          <p:cNvPr id="18" name="TextBox 17"/>
          <p:cNvSpPr txBox="1"/>
          <p:nvPr/>
        </p:nvSpPr>
        <p:spPr>
          <a:xfrm>
            <a:off x="1304586" y="3579266"/>
            <a:ext cx="3352200" cy="369332"/>
          </a:xfrm>
          <a:prstGeom prst="rect">
            <a:avLst/>
          </a:prstGeom>
          <a:noFill/>
          <a:ln>
            <a:solidFill>
              <a:srgbClr val="0071C5"/>
            </a:solidFill>
          </a:ln>
        </p:spPr>
        <p:txBody>
          <a:bodyPr wrap="none" rtlCol="0">
            <a:spAutoFit/>
          </a:bodyPr>
          <a:lstStyle/>
          <a:p>
            <a:r>
              <a:rPr lang="en-US" b="1" dirty="0" smtClean="0">
                <a:solidFill>
                  <a:schemeClr val="tx2"/>
                </a:solidFill>
                <a:latin typeface="Neo Sans Intel"/>
                <a:cs typeface="Neo Sans Intel"/>
              </a:rPr>
              <a:t>/intel/server/</a:t>
            </a:r>
            <a:r>
              <a:rPr lang="en-US" b="1" dirty="0" err="1" smtClean="0">
                <a:solidFill>
                  <a:schemeClr val="tx2"/>
                </a:solidFill>
                <a:latin typeface="Neo Sans Intel"/>
                <a:cs typeface="Neo Sans Intel"/>
              </a:rPr>
              <a:t>nic</a:t>
            </a:r>
            <a:r>
              <a:rPr lang="en-US" b="1" dirty="0" smtClean="0">
                <a:solidFill>
                  <a:schemeClr val="tx2"/>
                </a:solidFill>
                <a:latin typeface="Neo Sans Intel"/>
                <a:cs typeface="Neo Sans Intel"/>
              </a:rPr>
              <a:t>/eth0/</a:t>
            </a:r>
            <a:r>
              <a:rPr lang="en-US" b="1" dirty="0" err="1" smtClean="0">
                <a:solidFill>
                  <a:schemeClr val="tx2"/>
                </a:solidFill>
                <a:latin typeface="Neo Sans Intel"/>
                <a:cs typeface="Neo Sans Intel"/>
              </a:rPr>
              <a:t>bytes_rec</a:t>
            </a:r>
            <a:endParaRPr lang="en-US" b="1" dirty="0">
              <a:solidFill>
                <a:schemeClr val="tx2"/>
              </a:solidFill>
              <a:latin typeface="Neo Sans Intel"/>
              <a:cs typeface="Neo Sans Intel"/>
            </a:endParaRPr>
          </a:p>
        </p:txBody>
      </p:sp>
      <p:grpSp>
        <p:nvGrpSpPr>
          <p:cNvPr id="27" name="Group 26"/>
          <p:cNvGrpSpPr/>
          <p:nvPr/>
        </p:nvGrpSpPr>
        <p:grpSpPr>
          <a:xfrm>
            <a:off x="6054729" y="3075871"/>
            <a:ext cx="6750" cy="1471375"/>
            <a:chOff x="6054533" y="3075871"/>
            <a:chExt cx="6750" cy="1471375"/>
          </a:xfrm>
        </p:grpSpPr>
        <p:cxnSp>
          <p:nvCxnSpPr>
            <p:cNvPr id="20" name="Straight Arrow Connector 19"/>
            <p:cNvCxnSpPr>
              <a:endCxn id="6" idx="2"/>
            </p:cNvCxnSpPr>
            <p:nvPr/>
          </p:nvCxnSpPr>
          <p:spPr>
            <a:xfrm flipH="1" flipV="1">
              <a:off x="6054533" y="3075871"/>
              <a:ext cx="6750" cy="10528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061056" y="4088283"/>
              <a:ext cx="0" cy="458963"/>
            </a:xfrm>
            <a:prstGeom prst="line">
              <a:avLst/>
            </a:prstGeom>
            <a:ln>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7054563" y="3075871"/>
            <a:ext cx="6750" cy="1488801"/>
            <a:chOff x="5459772" y="3260696"/>
            <a:chExt cx="6750" cy="1488801"/>
          </a:xfrm>
        </p:grpSpPr>
        <p:cxnSp>
          <p:nvCxnSpPr>
            <p:cNvPr id="29" name="Straight Arrow Connector 28"/>
            <p:cNvCxnSpPr/>
            <p:nvPr/>
          </p:nvCxnSpPr>
          <p:spPr>
            <a:xfrm flipH="1" flipV="1">
              <a:off x="5459772" y="3260696"/>
              <a:ext cx="6750" cy="10528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466522" y="4290534"/>
              <a:ext cx="0" cy="458963"/>
            </a:xfrm>
            <a:prstGeom prst="line">
              <a:avLst/>
            </a:prstGeom>
            <a:ln>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8066038" y="3058445"/>
            <a:ext cx="6750" cy="1488801"/>
            <a:chOff x="5459772" y="3260696"/>
            <a:chExt cx="6750" cy="1488801"/>
          </a:xfrm>
        </p:grpSpPr>
        <p:cxnSp>
          <p:nvCxnSpPr>
            <p:cNvPr id="32" name="Straight Arrow Connector 31"/>
            <p:cNvCxnSpPr/>
            <p:nvPr/>
          </p:nvCxnSpPr>
          <p:spPr>
            <a:xfrm flipH="1" flipV="1">
              <a:off x="5459772" y="3260696"/>
              <a:ext cx="6750" cy="10528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466522" y="4290534"/>
              <a:ext cx="0" cy="458963"/>
            </a:xfrm>
            <a:prstGeom prst="line">
              <a:avLst/>
            </a:prstGeom>
            <a:ln>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768272" y="1001300"/>
            <a:ext cx="4396902" cy="400110"/>
          </a:xfrm>
          <a:prstGeom prst="rect">
            <a:avLst/>
          </a:prstGeom>
          <a:noFill/>
        </p:spPr>
        <p:txBody>
          <a:bodyPr wrap="square" rtlCol="0">
            <a:spAutoFit/>
          </a:bodyPr>
          <a:lstStyle/>
          <a:p>
            <a:r>
              <a:rPr lang="en-US" sz="2000" dirty="0">
                <a:latin typeface="Neo Sans Intel"/>
              </a:rPr>
              <a:t>Expose telemetry in a unified </a:t>
            </a:r>
            <a:r>
              <a:rPr lang="en-US" sz="2000" dirty="0" smtClean="0">
                <a:latin typeface="Neo Sans Intel"/>
              </a:rPr>
              <a:t>catalog</a:t>
            </a:r>
            <a:endParaRPr lang="en-US" sz="2000" dirty="0">
              <a:latin typeface="Neo Sans Intel"/>
            </a:endParaRPr>
          </a:p>
        </p:txBody>
      </p:sp>
      <p:sp>
        <p:nvSpPr>
          <p:cNvPr id="37" name="TextBox 36"/>
          <p:cNvSpPr txBox="1"/>
          <p:nvPr/>
        </p:nvSpPr>
        <p:spPr>
          <a:xfrm>
            <a:off x="768272" y="4181424"/>
            <a:ext cx="4396902" cy="400110"/>
          </a:xfrm>
          <a:prstGeom prst="rect">
            <a:avLst/>
          </a:prstGeom>
          <a:noFill/>
        </p:spPr>
        <p:txBody>
          <a:bodyPr wrap="square" rtlCol="0">
            <a:spAutoFit/>
          </a:bodyPr>
          <a:lstStyle/>
          <a:p>
            <a:r>
              <a:rPr lang="en-US" sz="2000" dirty="0" smtClean="0">
                <a:latin typeface="Neo Sans Intel"/>
              </a:rPr>
              <a:t>Query: Show me all “/intel/server/*”</a:t>
            </a:r>
            <a:endParaRPr lang="en-US" sz="2000" dirty="0">
              <a:latin typeface="Neo Sans Intel"/>
            </a:endParaRPr>
          </a:p>
        </p:txBody>
      </p:sp>
    </p:spTree>
    <p:extLst>
      <p:ext uri="{BB962C8B-B14F-4D97-AF65-F5344CB8AC3E}">
        <p14:creationId xmlns:p14="http://schemas.microsoft.com/office/powerpoint/2010/main" val="168236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dissolve">
                                      <p:cBhvr>
                                        <p:cTn id="14" dur="500"/>
                                        <p:tgtEl>
                                          <p:spTgt spid="2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4" grpId="0" animBg="1"/>
      <p:bldP spid="15" grpId="0" animBg="1"/>
      <p:bldP spid="16" grpId="0" animBg="1"/>
      <p:bldP spid="16" grpId="1" animBg="1"/>
      <p:bldP spid="17" grpId="0" animBg="1"/>
      <p:bldP spid="17" grpId="1" animBg="1"/>
      <p:bldP spid="18" grpId="0" animBg="1"/>
      <p:bldP spid="18" grpId="1" animBg="1"/>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15</a:t>
            </a:fld>
            <a:endParaRPr lang="en-US" dirty="0"/>
          </a:p>
        </p:txBody>
      </p:sp>
      <p:sp>
        <p:nvSpPr>
          <p:cNvPr id="3" name="Title 2"/>
          <p:cNvSpPr>
            <a:spLocks noGrp="1"/>
          </p:cNvSpPr>
          <p:nvPr>
            <p:ph type="title"/>
          </p:nvPr>
        </p:nvSpPr>
        <p:spPr/>
        <p:txBody>
          <a:bodyPr/>
          <a:lstStyle/>
          <a:p>
            <a:r>
              <a:rPr lang="en-US" dirty="0" smtClean="0"/>
              <a:t>Example</a:t>
            </a:r>
            <a:endParaRPr lang="en-US" dirty="0"/>
          </a:p>
        </p:txBody>
      </p:sp>
      <p:grpSp>
        <p:nvGrpSpPr>
          <p:cNvPr id="9" name="Group 8"/>
          <p:cNvGrpSpPr/>
          <p:nvPr/>
        </p:nvGrpSpPr>
        <p:grpSpPr>
          <a:xfrm>
            <a:off x="455612" y="319008"/>
            <a:ext cx="7602536" cy="4153826"/>
            <a:chOff x="455612" y="319008"/>
            <a:chExt cx="7602536" cy="4153826"/>
          </a:xfrm>
        </p:grpSpPr>
        <p:sp>
          <p:nvSpPr>
            <p:cNvPr id="5" name="Right Bracket 4"/>
            <p:cNvSpPr/>
            <p:nvPr/>
          </p:nvSpPr>
          <p:spPr>
            <a:xfrm rot="5400000">
              <a:off x="6750431" y="2400453"/>
              <a:ext cx="860514" cy="169777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6" name="Right Bracket 5"/>
            <p:cNvSpPr/>
            <p:nvPr/>
          </p:nvSpPr>
          <p:spPr>
            <a:xfrm rot="16200000">
              <a:off x="4423199" y="1483403"/>
              <a:ext cx="402338" cy="1495464"/>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dirty="0">
                <a:latin typeface="Neo Sans Intel"/>
              </a:endParaRPr>
            </a:p>
          </p:txBody>
        </p:sp>
        <p:sp>
          <p:nvSpPr>
            <p:cNvPr id="7" name="Right Bracket 6"/>
            <p:cNvSpPr/>
            <p:nvPr/>
          </p:nvSpPr>
          <p:spPr>
            <a:xfrm rot="16200000">
              <a:off x="554163" y="3512691"/>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2" name="Straight Connector 11"/>
            <p:cNvCxnSpPr/>
            <p:nvPr/>
          </p:nvCxnSpPr>
          <p:spPr>
            <a:xfrm flipH="1" flipV="1">
              <a:off x="980519" y="3039202"/>
              <a:ext cx="3902" cy="512063"/>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677987" y="1473707"/>
              <a:ext cx="2941573"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4619560" y="1463040"/>
              <a:ext cx="979" cy="512062"/>
            </a:xfrm>
            <a:prstGeom prst="line">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ight Bracket 18"/>
            <p:cNvSpPr/>
            <p:nvPr/>
          </p:nvSpPr>
          <p:spPr>
            <a:xfrm rot="16200000" flipH="1">
              <a:off x="4375953" y="2683452"/>
              <a:ext cx="496825" cy="149546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dirty="0">
                <a:latin typeface="Neo Sans Intel"/>
              </a:endParaRPr>
            </a:p>
          </p:txBody>
        </p:sp>
        <p:sp>
          <p:nvSpPr>
            <p:cNvPr id="20" name="Rounded Rectangle 19"/>
            <p:cNvSpPr/>
            <p:nvPr/>
          </p:nvSpPr>
          <p:spPr>
            <a:xfrm>
              <a:off x="3980896" y="2139696"/>
              <a:ext cx="1281230" cy="140528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OpenStack</a:t>
              </a:r>
              <a:br>
                <a:rPr lang="en-US" sz="1400" dirty="0" smtClean="0">
                  <a:latin typeface="Neo Sans Intel"/>
                </a:rPr>
              </a:br>
              <a:r>
                <a:rPr lang="en-US" sz="1400" dirty="0" smtClean="0">
                  <a:latin typeface="Neo Sans Intel"/>
                </a:rPr>
                <a:t>Oslo</a:t>
              </a:r>
            </a:p>
            <a:p>
              <a:pPr algn="ctr"/>
              <a:r>
                <a:rPr lang="en-US" sz="1400" dirty="0" smtClean="0">
                  <a:latin typeface="Neo Sans Intel"/>
                </a:rPr>
                <a:t>Adapter</a:t>
              </a:r>
              <a:endParaRPr lang="en-US" sz="1400" dirty="0">
                <a:latin typeface="Neo Sans Intel"/>
              </a:endParaRPr>
            </a:p>
          </p:txBody>
        </p:sp>
        <p:cxnSp>
          <p:nvCxnSpPr>
            <p:cNvPr id="21" name="Straight Connector 20"/>
            <p:cNvCxnSpPr/>
            <p:nvPr/>
          </p:nvCxnSpPr>
          <p:spPr>
            <a:xfrm flipH="1">
              <a:off x="4619560" y="4265892"/>
              <a:ext cx="225279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4619560" y="3739574"/>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868450" y="3739573"/>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6439986" y="2838350"/>
              <a:ext cx="1446714" cy="741641"/>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RabbitMQ</a:t>
              </a:r>
              <a:endParaRPr lang="en-US" dirty="0">
                <a:latin typeface="Neo Sans Intel"/>
              </a:endParaRPr>
            </a:p>
          </p:txBody>
        </p:sp>
        <p:sp>
          <p:nvSpPr>
            <p:cNvPr id="26" name="Rounded Rectangle 25"/>
            <p:cNvSpPr/>
            <p:nvPr/>
          </p:nvSpPr>
          <p:spPr>
            <a:xfrm>
              <a:off x="567720" y="3731193"/>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28" name="TextBox 27"/>
            <p:cNvSpPr txBox="1"/>
            <p:nvPr/>
          </p:nvSpPr>
          <p:spPr>
            <a:xfrm>
              <a:off x="641704" y="3931113"/>
              <a:ext cx="582987" cy="369332"/>
            </a:xfrm>
            <a:prstGeom prst="rect">
              <a:avLst/>
            </a:prstGeom>
            <a:noFill/>
          </p:spPr>
          <p:txBody>
            <a:bodyPr wrap="none" rtlCol="0">
              <a:spAutoFit/>
            </a:bodyPr>
            <a:lstStyle/>
            <a:p>
              <a:r>
                <a:rPr lang="en-US" b="1" dirty="0" smtClean="0">
                  <a:solidFill>
                    <a:schemeClr val="bg1"/>
                  </a:solidFill>
                  <a:latin typeface="Neo Sans Intel"/>
                  <a:cs typeface="Neo Sans Intel"/>
                </a:rPr>
                <a:t>CPU</a:t>
              </a:r>
            </a:p>
          </p:txBody>
        </p:sp>
        <p:sp>
          <p:nvSpPr>
            <p:cNvPr id="30" name="TextBox 29"/>
            <p:cNvSpPr txBox="1"/>
            <p:nvPr/>
          </p:nvSpPr>
          <p:spPr>
            <a:xfrm>
              <a:off x="6473149" y="2405450"/>
              <a:ext cx="736099" cy="253916"/>
            </a:xfrm>
            <a:prstGeom prst="rect">
              <a:avLst/>
            </a:prstGeom>
            <a:noFill/>
          </p:spPr>
          <p:txBody>
            <a:bodyPr wrap="none" rtlCol="0">
              <a:spAutoFit/>
            </a:bodyPr>
            <a:lstStyle/>
            <a:p>
              <a:r>
                <a:rPr lang="en-US" sz="1050" b="1" dirty="0" smtClean="0">
                  <a:solidFill>
                    <a:schemeClr val="bg1"/>
                  </a:solidFill>
                  <a:latin typeface="Neo Sans Intel"/>
                  <a:cs typeface="Neo Sans Intel"/>
                </a:rPr>
                <a:t>Publisher</a:t>
              </a:r>
            </a:p>
          </p:txBody>
        </p:sp>
        <p:sp>
          <p:nvSpPr>
            <p:cNvPr id="24" name="Right Bracket 23"/>
            <p:cNvSpPr/>
            <p:nvPr/>
          </p:nvSpPr>
          <p:spPr>
            <a:xfrm rot="16200000">
              <a:off x="1788599" y="3506408"/>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27" name="Straight Connector 26"/>
            <p:cNvCxnSpPr/>
            <p:nvPr/>
          </p:nvCxnSpPr>
          <p:spPr>
            <a:xfrm flipH="1" flipV="1">
              <a:off x="2214955" y="3032919"/>
              <a:ext cx="3902" cy="512063"/>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1802156" y="3724910"/>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32" name="TextBox 31"/>
            <p:cNvSpPr txBox="1"/>
            <p:nvPr/>
          </p:nvSpPr>
          <p:spPr>
            <a:xfrm>
              <a:off x="1861855" y="3939118"/>
              <a:ext cx="646331" cy="369332"/>
            </a:xfrm>
            <a:prstGeom prst="rect">
              <a:avLst/>
            </a:prstGeom>
            <a:noFill/>
          </p:spPr>
          <p:txBody>
            <a:bodyPr wrap="none" rtlCol="0">
              <a:spAutoFit/>
            </a:bodyPr>
            <a:lstStyle/>
            <a:p>
              <a:r>
                <a:rPr lang="en-US" b="1" dirty="0" smtClean="0">
                  <a:solidFill>
                    <a:schemeClr val="bg1"/>
                  </a:solidFill>
                  <a:latin typeface="Neo Sans Intel"/>
                  <a:cs typeface="Neo Sans Intel"/>
                </a:rPr>
                <a:t>MEM</a:t>
              </a:r>
            </a:p>
          </p:txBody>
        </p:sp>
        <p:sp>
          <p:nvSpPr>
            <p:cNvPr id="4" name="Rectangle 3"/>
            <p:cNvSpPr/>
            <p:nvPr/>
          </p:nvSpPr>
          <p:spPr>
            <a:xfrm>
              <a:off x="455612" y="2432304"/>
              <a:ext cx="2444751" cy="600615"/>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Metric Query</a:t>
              </a:r>
              <a:endParaRPr lang="en-US" dirty="0">
                <a:latin typeface="Neo Sans Intel"/>
              </a:endParaRPr>
            </a:p>
          </p:txBody>
        </p:sp>
        <p:cxnSp>
          <p:nvCxnSpPr>
            <p:cNvPr id="33" name="Straight Connector 32"/>
            <p:cNvCxnSpPr/>
            <p:nvPr/>
          </p:nvCxnSpPr>
          <p:spPr>
            <a:xfrm flipV="1">
              <a:off x="1677987" y="1463040"/>
              <a:ext cx="0" cy="94490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Snip Same Side Corner Rectangle 13"/>
            <p:cNvSpPr/>
            <p:nvPr/>
          </p:nvSpPr>
          <p:spPr>
            <a:xfrm>
              <a:off x="6260362" y="319008"/>
              <a:ext cx="1797786" cy="1438355"/>
            </a:xfrm>
            <a:prstGeom prst="snip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OpenStack</a:t>
              </a:r>
              <a:br>
                <a:rPr lang="en-US" dirty="0" smtClean="0">
                  <a:latin typeface="Neo Sans Intel"/>
                </a:rPr>
              </a:br>
              <a:r>
                <a:rPr lang="en-US" dirty="0" smtClean="0">
                  <a:latin typeface="Neo Sans Intel"/>
                </a:rPr>
                <a:t>Ceilometer</a:t>
              </a:r>
              <a:endParaRPr lang="en-US" dirty="0">
                <a:latin typeface="Neo Sans Intel"/>
              </a:endParaRPr>
            </a:p>
          </p:txBody>
        </p:sp>
        <p:cxnSp>
          <p:nvCxnSpPr>
            <p:cNvPr id="17" name="Straight Arrow Connector 16"/>
            <p:cNvCxnSpPr>
              <a:stCxn id="25" idx="0"/>
              <a:endCxn id="14" idx="1"/>
            </p:cNvCxnSpPr>
            <p:nvPr/>
          </p:nvCxnSpPr>
          <p:spPr>
            <a:xfrm flipH="1" flipV="1">
              <a:off x="7159255" y="1757363"/>
              <a:ext cx="4088" cy="10809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371975" y="442913"/>
              <a:ext cx="184731" cy="246221"/>
            </a:xfrm>
            <a:prstGeom prst="rect">
              <a:avLst/>
            </a:prstGeom>
            <a:noFill/>
          </p:spPr>
          <p:txBody>
            <a:bodyPr wrap="none" rtlCol="0">
              <a:spAutoFit/>
            </a:bodyPr>
            <a:lstStyle/>
            <a:p>
              <a:endParaRPr lang="en-US" sz="1000" dirty="0" smtClean="0">
                <a:solidFill>
                  <a:schemeClr val="tx2"/>
                </a:solidFill>
                <a:latin typeface="Neo Sans Intel"/>
                <a:cs typeface="Neo Sans Intel"/>
              </a:endParaRPr>
            </a:p>
          </p:txBody>
        </p:sp>
      </p:grpSp>
      <p:grpSp>
        <p:nvGrpSpPr>
          <p:cNvPr id="90" name="Group 89"/>
          <p:cNvGrpSpPr/>
          <p:nvPr/>
        </p:nvGrpSpPr>
        <p:grpSpPr>
          <a:xfrm>
            <a:off x="308619" y="419024"/>
            <a:ext cx="7635227" cy="4053811"/>
            <a:chOff x="308619" y="419024"/>
            <a:chExt cx="7635227" cy="4053811"/>
          </a:xfrm>
        </p:grpSpPr>
        <p:sp>
          <p:nvSpPr>
            <p:cNvPr id="91" name="Right Bracket 90"/>
            <p:cNvSpPr/>
            <p:nvPr/>
          </p:nvSpPr>
          <p:spPr>
            <a:xfrm rot="5400000">
              <a:off x="6636129" y="1736439"/>
              <a:ext cx="860514" cy="169777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92" name="Right Bracket 91"/>
            <p:cNvSpPr/>
            <p:nvPr/>
          </p:nvSpPr>
          <p:spPr>
            <a:xfrm rot="16200000">
              <a:off x="4627709" y="829652"/>
              <a:ext cx="402338" cy="1495464"/>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dirty="0">
                <a:latin typeface="Neo Sans Intel"/>
              </a:endParaRPr>
            </a:p>
          </p:txBody>
        </p:sp>
        <p:sp>
          <p:nvSpPr>
            <p:cNvPr id="93" name="Right Bracket 92"/>
            <p:cNvSpPr/>
            <p:nvPr/>
          </p:nvSpPr>
          <p:spPr>
            <a:xfrm rot="16200000">
              <a:off x="1698523" y="3512692"/>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94" name="Straight Connector 93"/>
            <p:cNvCxnSpPr/>
            <p:nvPr/>
          </p:nvCxnSpPr>
          <p:spPr>
            <a:xfrm flipH="1" flipV="1">
              <a:off x="2128780" y="3039203"/>
              <a:ext cx="3902" cy="512063"/>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2554889" y="809289"/>
              <a:ext cx="226918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4824070" y="809289"/>
              <a:ext cx="979" cy="512062"/>
            </a:xfrm>
            <a:prstGeom prst="line">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7" name="Right Bracket 96"/>
            <p:cNvSpPr/>
            <p:nvPr/>
          </p:nvSpPr>
          <p:spPr>
            <a:xfrm rot="16200000" flipH="1">
              <a:off x="4580463" y="2029701"/>
              <a:ext cx="496825" cy="149546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dirty="0">
                <a:latin typeface="Neo Sans Intel"/>
              </a:endParaRPr>
            </a:p>
          </p:txBody>
        </p:sp>
        <p:sp>
          <p:nvSpPr>
            <p:cNvPr id="98" name="Rounded Rectangle 97"/>
            <p:cNvSpPr/>
            <p:nvPr/>
          </p:nvSpPr>
          <p:spPr>
            <a:xfrm>
              <a:off x="4185406" y="1485945"/>
              <a:ext cx="1281230" cy="140528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OpenStack</a:t>
              </a:r>
              <a:br>
                <a:rPr lang="en-US" sz="1400" dirty="0" smtClean="0">
                  <a:latin typeface="Neo Sans Intel"/>
                </a:rPr>
              </a:br>
              <a:r>
                <a:rPr lang="en-US" sz="1400" dirty="0" smtClean="0">
                  <a:latin typeface="Neo Sans Intel"/>
                </a:rPr>
                <a:t>Oslo</a:t>
              </a:r>
            </a:p>
            <a:p>
              <a:pPr algn="ctr"/>
              <a:r>
                <a:rPr lang="en-US" sz="1400" dirty="0" smtClean="0">
                  <a:latin typeface="Neo Sans Intel"/>
                </a:rPr>
                <a:t>Adapter</a:t>
              </a:r>
              <a:endParaRPr lang="en-US" sz="1400" dirty="0">
                <a:latin typeface="Neo Sans Intel"/>
              </a:endParaRPr>
            </a:p>
          </p:txBody>
        </p:sp>
        <p:cxnSp>
          <p:nvCxnSpPr>
            <p:cNvPr id="99" name="Straight Connector 98"/>
            <p:cNvCxnSpPr/>
            <p:nvPr/>
          </p:nvCxnSpPr>
          <p:spPr>
            <a:xfrm flipH="1">
              <a:off x="4824070" y="3617335"/>
              <a:ext cx="225279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4824070" y="3091017"/>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7072960" y="3091016"/>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2" name="Rounded Rectangle 101"/>
            <p:cNvSpPr/>
            <p:nvPr/>
          </p:nvSpPr>
          <p:spPr>
            <a:xfrm>
              <a:off x="6325684" y="2174336"/>
              <a:ext cx="1446714" cy="741641"/>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RabbitMQ</a:t>
              </a:r>
              <a:endParaRPr lang="en-US" dirty="0">
                <a:latin typeface="Neo Sans Intel"/>
              </a:endParaRPr>
            </a:p>
          </p:txBody>
        </p:sp>
        <p:sp>
          <p:nvSpPr>
            <p:cNvPr id="103" name="Rounded Rectangle 102"/>
            <p:cNvSpPr/>
            <p:nvPr/>
          </p:nvSpPr>
          <p:spPr>
            <a:xfrm>
              <a:off x="1712080" y="3731194"/>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04" name="TextBox 103"/>
            <p:cNvSpPr txBox="1"/>
            <p:nvPr/>
          </p:nvSpPr>
          <p:spPr>
            <a:xfrm>
              <a:off x="1786064" y="3931114"/>
              <a:ext cx="582987" cy="369332"/>
            </a:xfrm>
            <a:prstGeom prst="rect">
              <a:avLst/>
            </a:prstGeom>
            <a:noFill/>
          </p:spPr>
          <p:txBody>
            <a:bodyPr wrap="none" rtlCol="0">
              <a:spAutoFit/>
            </a:bodyPr>
            <a:lstStyle/>
            <a:p>
              <a:r>
                <a:rPr lang="en-US" b="1" dirty="0" smtClean="0">
                  <a:solidFill>
                    <a:schemeClr val="bg1"/>
                  </a:solidFill>
                  <a:latin typeface="Neo Sans Intel"/>
                  <a:cs typeface="Neo Sans Intel"/>
                </a:rPr>
                <a:t>CPU</a:t>
              </a:r>
            </a:p>
          </p:txBody>
        </p:sp>
        <p:sp>
          <p:nvSpPr>
            <p:cNvPr id="105" name="Right Bracket 104"/>
            <p:cNvSpPr/>
            <p:nvPr/>
          </p:nvSpPr>
          <p:spPr>
            <a:xfrm rot="16200000">
              <a:off x="2979036" y="3506409"/>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06" name="Straight Connector 105"/>
            <p:cNvCxnSpPr>
              <a:stCxn id="112" idx="2"/>
            </p:cNvCxnSpPr>
            <p:nvPr/>
          </p:nvCxnSpPr>
          <p:spPr>
            <a:xfrm flipH="1" flipV="1">
              <a:off x="3207709" y="3091016"/>
              <a:ext cx="201585" cy="513944"/>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07" name="Rounded Rectangle 106"/>
            <p:cNvSpPr/>
            <p:nvPr/>
          </p:nvSpPr>
          <p:spPr>
            <a:xfrm>
              <a:off x="2992593" y="3724911"/>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08" name="TextBox 107"/>
            <p:cNvSpPr txBox="1"/>
            <p:nvPr/>
          </p:nvSpPr>
          <p:spPr>
            <a:xfrm>
              <a:off x="3052292" y="3939119"/>
              <a:ext cx="646331" cy="369332"/>
            </a:xfrm>
            <a:prstGeom prst="rect">
              <a:avLst/>
            </a:prstGeom>
            <a:noFill/>
          </p:spPr>
          <p:txBody>
            <a:bodyPr wrap="none" rtlCol="0">
              <a:spAutoFit/>
            </a:bodyPr>
            <a:lstStyle/>
            <a:p>
              <a:r>
                <a:rPr lang="en-US" b="1" dirty="0" smtClean="0">
                  <a:solidFill>
                    <a:schemeClr val="bg1"/>
                  </a:solidFill>
                  <a:latin typeface="Neo Sans Intel"/>
                  <a:cs typeface="Neo Sans Intel"/>
                </a:rPr>
                <a:t>MEM</a:t>
              </a:r>
            </a:p>
          </p:txBody>
        </p:sp>
        <p:sp>
          <p:nvSpPr>
            <p:cNvPr id="109" name="Rectangle 108"/>
            <p:cNvSpPr/>
            <p:nvPr/>
          </p:nvSpPr>
          <p:spPr>
            <a:xfrm>
              <a:off x="605809" y="2432304"/>
              <a:ext cx="3050370" cy="600615"/>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Metric Query</a:t>
              </a:r>
              <a:endParaRPr lang="en-US" dirty="0">
                <a:latin typeface="Neo Sans Intel"/>
              </a:endParaRPr>
            </a:p>
          </p:txBody>
        </p:sp>
        <p:cxnSp>
          <p:nvCxnSpPr>
            <p:cNvPr id="110" name="Straight Connector 109"/>
            <p:cNvCxnSpPr/>
            <p:nvPr/>
          </p:nvCxnSpPr>
          <p:spPr>
            <a:xfrm flipV="1">
              <a:off x="2554889" y="809289"/>
              <a:ext cx="0" cy="167009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1" name="Snip Same Side Corner Rectangle 110"/>
            <p:cNvSpPr/>
            <p:nvPr/>
          </p:nvSpPr>
          <p:spPr>
            <a:xfrm>
              <a:off x="6146060" y="419024"/>
              <a:ext cx="1797786" cy="1438355"/>
            </a:xfrm>
            <a:prstGeom prst="snip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OpenStack</a:t>
              </a:r>
              <a:br>
                <a:rPr lang="en-US" dirty="0" smtClean="0">
                  <a:latin typeface="Neo Sans Intel"/>
                </a:rPr>
              </a:br>
              <a:r>
                <a:rPr lang="en-US" dirty="0" smtClean="0">
                  <a:latin typeface="Neo Sans Intel"/>
                </a:rPr>
                <a:t>Ceilometer</a:t>
              </a:r>
              <a:endParaRPr lang="en-US" dirty="0">
                <a:latin typeface="Neo Sans Intel"/>
              </a:endParaRPr>
            </a:p>
          </p:txBody>
        </p:sp>
        <p:cxnSp>
          <p:nvCxnSpPr>
            <p:cNvPr id="112" name="Straight Arrow Connector 111"/>
            <p:cNvCxnSpPr>
              <a:stCxn id="113" idx="0"/>
              <a:endCxn id="102" idx="1"/>
            </p:cNvCxnSpPr>
            <p:nvPr/>
          </p:nvCxnSpPr>
          <p:spPr>
            <a:xfrm flipH="1" flipV="1">
              <a:off x="7044953" y="1857379"/>
              <a:ext cx="4088" cy="31695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4371975" y="442913"/>
              <a:ext cx="184731" cy="246221"/>
            </a:xfrm>
            <a:prstGeom prst="rect">
              <a:avLst/>
            </a:prstGeom>
            <a:noFill/>
          </p:spPr>
          <p:txBody>
            <a:bodyPr wrap="none" rtlCol="0">
              <a:spAutoFit/>
            </a:bodyPr>
            <a:lstStyle/>
            <a:p>
              <a:endParaRPr lang="en-US" sz="1000" dirty="0" smtClean="0">
                <a:solidFill>
                  <a:schemeClr val="tx2"/>
                </a:solidFill>
                <a:latin typeface="Neo Sans Intel"/>
                <a:cs typeface="Neo Sans Intel"/>
              </a:endParaRPr>
            </a:p>
          </p:txBody>
        </p:sp>
        <p:sp>
          <p:nvSpPr>
            <p:cNvPr id="114" name="Right Bracket 113"/>
            <p:cNvSpPr/>
            <p:nvPr/>
          </p:nvSpPr>
          <p:spPr>
            <a:xfrm rot="16200000">
              <a:off x="407170" y="3506409"/>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15" name="Straight Connector 114"/>
            <p:cNvCxnSpPr/>
            <p:nvPr/>
          </p:nvCxnSpPr>
          <p:spPr>
            <a:xfrm flipV="1">
              <a:off x="934117" y="3059369"/>
              <a:ext cx="327858" cy="485616"/>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6" name="Rounded Rectangle 115"/>
            <p:cNvSpPr/>
            <p:nvPr/>
          </p:nvSpPr>
          <p:spPr>
            <a:xfrm>
              <a:off x="420727" y="3724911"/>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17" name="TextBox 116"/>
            <p:cNvSpPr txBox="1"/>
            <p:nvPr/>
          </p:nvSpPr>
          <p:spPr>
            <a:xfrm>
              <a:off x="551863" y="3924831"/>
              <a:ext cx="530915" cy="369332"/>
            </a:xfrm>
            <a:prstGeom prst="rect">
              <a:avLst/>
            </a:prstGeom>
            <a:noFill/>
          </p:spPr>
          <p:txBody>
            <a:bodyPr wrap="none" rtlCol="0">
              <a:spAutoFit/>
            </a:bodyPr>
            <a:lstStyle/>
            <a:p>
              <a:r>
                <a:rPr lang="en-US" b="1" dirty="0" smtClean="0">
                  <a:solidFill>
                    <a:schemeClr val="bg1"/>
                  </a:solidFill>
                  <a:latin typeface="Neo Sans Intel"/>
                  <a:cs typeface="Neo Sans Intel"/>
                </a:rPr>
                <a:t>NIC</a:t>
              </a:r>
            </a:p>
          </p:txBody>
        </p:sp>
      </p:grpSp>
      <p:grpSp>
        <p:nvGrpSpPr>
          <p:cNvPr id="150" name="Group 149"/>
          <p:cNvGrpSpPr/>
          <p:nvPr/>
        </p:nvGrpSpPr>
        <p:grpSpPr>
          <a:xfrm>
            <a:off x="308619" y="249217"/>
            <a:ext cx="7635227" cy="4223618"/>
            <a:chOff x="308619" y="249217"/>
            <a:chExt cx="7635227" cy="4223618"/>
          </a:xfrm>
        </p:grpSpPr>
        <p:sp>
          <p:nvSpPr>
            <p:cNvPr id="151" name="Right Bracket 150"/>
            <p:cNvSpPr/>
            <p:nvPr/>
          </p:nvSpPr>
          <p:spPr>
            <a:xfrm rot="5400000">
              <a:off x="6636129" y="1736439"/>
              <a:ext cx="860514" cy="169777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152" name="Right Bracket 151"/>
            <p:cNvSpPr/>
            <p:nvPr/>
          </p:nvSpPr>
          <p:spPr>
            <a:xfrm rot="16200000">
              <a:off x="4627709" y="829652"/>
              <a:ext cx="402338" cy="1495464"/>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dirty="0">
                <a:latin typeface="Neo Sans Intel"/>
              </a:endParaRPr>
            </a:p>
          </p:txBody>
        </p:sp>
        <p:sp>
          <p:nvSpPr>
            <p:cNvPr id="153" name="Right Bracket 152"/>
            <p:cNvSpPr/>
            <p:nvPr/>
          </p:nvSpPr>
          <p:spPr>
            <a:xfrm rot="16200000">
              <a:off x="1698523" y="3512692"/>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54" name="Straight Connector 153"/>
            <p:cNvCxnSpPr/>
            <p:nvPr/>
          </p:nvCxnSpPr>
          <p:spPr>
            <a:xfrm flipH="1" flipV="1">
              <a:off x="2128780" y="3039203"/>
              <a:ext cx="3902" cy="512063"/>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H="1">
              <a:off x="2554889" y="809289"/>
              <a:ext cx="226918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flipV="1">
              <a:off x="4824070" y="809289"/>
              <a:ext cx="979" cy="512062"/>
            </a:xfrm>
            <a:prstGeom prst="line">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7" name="Right Bracket 156"/>
            <p:cNvSpPr/>
            <p:nvPr/>
          </p:nvSpPr>
          <p:spPr>
            <a:xfrm rot="16200000" flipH="1">
              <a:off x="4580463" y="2029701"/>
              <a:ext cx="496825" cy="149546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dirty="0">
                <a:latin typeface="Neo Sans Intel"/>
              </a:endParaRPr>
            </a:p>
          </p:txBody>
        </p:sp>
        <p:sp>
          <p:nvSpPr>
            <p:cNvPr id="158" name="Rounded Rectangle 157"/>
            <p:cNvSpPr/>
            <p:nvPr/>
          </p:nvSpPr>
          <p:spPr>
            <a:xfrm>
              <a:off x="4185406" y="1485945"/>
              <a:ext cx="1281230" cy="140528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OpenStack</a:t>
              </a:r>
              <a:br>
                <a:rPr lang="en-US" sz="1400" dirty="0" smtClean="0">
                  <a:latin typeface="Neo Sans Intel"/>
                </a:rPr>
              </a:br>
              <a:r>
                <a:rPr lang="en-US" sz="1400" dirty="0" smtClean="0">
                  <a:latin typeface="Neo Sans Intel"/>
                </a:rPr>
                <a:t>Oslo</a:t>
              </a:r>
            </a:p>
            <a:p>
              <a:pPr algn="ctr"/>
              <a:r>
                <a:rPr lang="en-US" sz="1400" dirty="0" smtClean="0">
                  <a:latin typeface="Neo Sans Intel"/>
                </a:rPr>
                <a:t>Adapter</a:t>
              </a:r>
              <a:endParaRPr lang="en-US" sz="1400" dirty="0">
                <a:latin typeface="Neo Sans Intel"/>
              </a:endParaRPr>
            </a:p>
          </p:txBody>
        </p:sp>
        <p:cxnSp>
          <p:nvCxnSpPr>
            <p:cNvPr id="159" name="Straight Connector 158"/>
            <p:cNvCxnSpPr/>
            <p:nvPr/>
          </p:nvCxnSpPr>
          <p:spPr>
            <a:xfrm flipH="1">
              <a:off x="4824070" y="3617335"/>
              <a:ext cx="225279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flipV="1">
              <a:off x="4824070" y="3091017"/>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flipV="1">
              <a:off x="7072960" y="3091016"/>
              <a:ext cx="3902" cy="5120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2" name="Rounded Rectangle 161"/>
            <p:cNvSpPr/>
            <p:nvPr/>
          </p:nvSpPr>
          <p:spPr>
            <a:xfrm>
              <a:off x="6325684" y="2174336"/>
              <a:ext cx="1446714" cy="741641"/>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RabbitMQ</a:t>
              </a:r>
              <a:endParaRPr lang="en-US" dirty="0">
                <a:latin typeface="Neo Sans Intel"/>
              </a:endParaRPr>
            </a:p>
          </p:txBody>
        </p:sp>
        <p:sp>
          <p:nvSpPr>
            <p:cNvPr id="163" name="Rounded Rectangle 162"/>
            <p:cNvSpPr/>
            <p:nvPr/>
          </p:nvSpPr>
          <p:spPr>
            <a:xfrm>
              <a:off x="1712080" y="3731194"/>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64" name="TextBox 163"/>
            <p:cNvSpPr txBox="1"/>
            <p:nvPr/>
          </p:nvSpPr>
          <p:spPr>
            <a:xfrm>
              <a:off x="1786064" y="3931114"/>
              <a:ext cx="582987" cy="369332"/>
            </a:xfrm>
            <a:prstGeom prst="rect">
              <a:avLst/>
            </a:prstGeom>
            <a:noFill/>
          </p:spPr>
          <p:txBody>
            <a:bodyPr wrap="none" rtlCol="0">
              <a:spAutoFit/>
            </a:bodyPr>
            <a:lstStyle/>
            <a:p>
              <a:r>
                <a:rPr lang="en-US" b="1" dirty="0" smtClean="0">
                  <a:solidFill>
                    <a:schemeClr val="bg1"/>
                  </a:solidFill>
                  <a:latin typeface="Neo Sans Intel"/>
                  <a:cs typeface="Neo Sans Intel"/>
                </a:rPr>
                <a:t>CPU</a:t>
              </a:r>
            </a:p>
          </p:txBody>
        </p:sp>
        <p:sp>
          <p:nvSpPr>
            <p:cNvPr id="165" name="Right Bracket 164"/>
            <p:cNvSpPr/>
            <p:nvPr/>
          </p:nvSpPr>
          <p:spPr>
            <a:xfrm rot="16200000">
              <a:off x="2979036" y="3506409"/>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66" name="Straight Connector 165"/>
            <p:cNvCxnSpPr>
              <a:stCxn id="172" idx="2"/>
            </p:cNvCxnSpPr>
            <p:nvPr/>
          </p:nvCxnSpPr>
          <p:spPr>
            <a:xfrm flipH="1" flipV="1">
              <a:off x="3207709" y="3091016"/>
              <a:ext cx="201585" cy="513944"/>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7" name="Rounded Rectangle 166"/>
            <p:cNvSpPr/>
            <p:nvPr/>
          </p:nvSpPr>
          <p:spPr>
            <a:xfrm>
              <a:off x="2992593" y="3724911"/>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68" name="TextBox 167"/>
            <p:cNvSpPr txBox="1"/>
            <p:nvPr/>
          </p:nvSpPr>
          <p:spPr>
            <a:xfrm>
              <a:off x="3052292" y="3939119"/>
              <a:ext cx="646331" cy="369332"/>
            </a:xfrm>
            <a:prstGeom prst="rect">
              <a:avLst/>
            </a:prstGeom>
            <a:noFill/>
          </p:spPr>
          <p:txBody>
            <a:bodyPr wrap="none" rtlCol="0">
              <a:spAutoFit/>
            </a:bodyPr>
            <a:lstStyle/>
            <a:p>
              <a:r>
                <a:rPr lang="en-US" b="1" dirty="0" smtClean="0">
                  <a:solidFill>
                    <a:schemeClr val="bg1"/>
                  </a:solidFill>
                  <a:latin typeface="Neo Sans Intel"/>
                  <a:cs typeface="Neo Sans Intel"/>
                </a:rPr>
                <a:t>MEM</a:t>
              </a:r>
            </a:p>
          </p:txBody>
        </p:sp>
        <p:sp>
          <p:nvSpPr>
            <p:cNvPr id="169" name="Rectangle 168"/>
            <p:cNvSpPr/>
            <p:nvPr/>
          </p:nvSpPr>
          <p:spPr>
            <a:xfrm>
              <a:off x="605809" y="2432304"/>
              <a:ext cx="3050370" cy="600615"/>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Metric Query</a:t>
              </a:r>
              <a:endParaRPr lang="en-US" dirty="0">
                <a:latin typeface="Neo Sans Intel"/>
              </a:endParaRPr>
            </a:p>
          </p:txBody>
        </p:sp>
        <p:cxnSp>
          <p:nvCxnSpPr>
            <p:cNvPr id="170" name="Straight Connector 169"/>
            <p:cNvCxnSpPr/>
            <p:nvPr/>
          </p:nvCxnSpPr>
          <p:spPr>
            <a:xfrm flipV="1">
              <a:off x="2554889" y="809289"/>
              <a:ext cx="0" cy="167009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1" name="Snip Same Side Corner Rectangle 170"/>
            <p:cNvSpPr/>
            <p:nvPr/>
          </p:nvSpPr>
          <p:spPr>
            <a:xfrm>
              <a:off x="6146060" y="419024"/>
              <a:ext cx="1797786" cy="1438355"/>
            </a:xfrm>
            <a:prstGeom prst="snip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OpenStack</a:t>
              </a:r>
              <a:br>
                <a:rPr lang="en-US" dirty="0" smtClean="0">
                  <a:latin typeface="Neo Sans Intel"/>
                </a:rPr>
              </a:br>
              <a:r>
                <a:rPr lang="en-US" dirty="0" smtClean="0">
                  <a:latin typeface="Neo Sans Intel"/>
                </a:rPr>
                <a:t>Ceilometer</a:t>
              </a:r>
              <a:endParaRPr lang="en-US" dirty="0">
                <a:latin typeface="Neo Sans Intel"/>
              </a:endParaRPr>
            </a:p>
          </p:txBody>
        </p:sp>
        <p:cxnSp>
          <p:nvCxnSpPr>
            <p:cNvPr id="172" name="Straight Arrow Connector 171"/>
            <p:cNvCxnSpPr>
              <a:stCxn id="173" idx="0"/>
              <a:endCxn id="162" idx="1"/>
            </p:cNvCxnSpPr>
            <p:nvPr/>
          </p:nvCxnSpPr>
          <p:spPr>
            <a:xfrm flipH="1" flipV="1">
              <a:off x="7044953" y="1857379"/>
              <a:ext cx="4088" cy="31695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4371975" y="442913"/>
              <a:ext cx="184731" cy="246221"/>
            </a:xfrm>
            <a:prstGeom prst="rect">
              <a:avLst/>
            </a:prstGeom>
            <a:noFill/>
          </p:spPr>
          <p:txBody>
            <a:bodyPr wrap="none" rtlCol="0">
              <a:spAutoFit/>
            </a:bodyPr>
            <a:lstStyle/>
            <a:p>
              <a:endParaRPr lang="en-US" sz="1000" dirty="0" smtClean="0">
                <a:solidFill>
                  <a:schemeClr val="tx2"/>
                </a:solidFill>
                <a:latin typeface="Neo Sans Intel"/>
                <a:cs typeface="Neo Sans Intel"/>
              </a:endParaRPr>
            </a:p>
          </p:txBody>
        </p:sp>
        <p:sp>
          <p:nvSpPr>
            <p:cNvPr id="174" name="Right Bracket 173"/>
            <p:cNvSpPr/>
            <p:nvPr/>
          </p:nvSpPr>
          <p:spPr>
            <a:xfrm rot="16200000">
              <a:off x="407170" y="3506409"/>
              <a:ext cx="860514" cy="1057615"/>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cxnSp>
          <p:nvCxnSpPr>
            <p:cNvPr id="175" name="Straight Connector 174"/>
            <p:cNvCxnSpPr/>
            <p:nvPr/>
          </p:nvCxnSpPr>
          <p:spPr>
            <a:xfrm flipV="1">
              <a:off x="934117" y="3059369"/>
              <a:ext cx="327858" cy="485616"/>
            </a:xfrm>
            <a:prstGeom prst="line">
              <a:avLst/>
            </a:prstGeom>
            <a:ln>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6" name="Rounded Rectangle 175"/>
            <p:cNvSpPr/>
            <p:nvPr/>
          </p:nvSpPr>
          <p:spPr>
            <a:xfrm>
              <a:off x="420727" y="3724911"/>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77" name="TextBox 176"/>
            <p:cNvSpPr txBox="1"/>
            <p:nvPr/>
          </p:nvSpPr>
          <p:spPr>
            <a:xfrm>
              <a:off x="551863" y="3924831"/>
              <a:ext cx="530915" cy="369332"/>
            </a:xfrm>
            <a:prstGeom prst="rect">
              <a:avLst/>
            </a:prstGeom>
            <a:noFill/>
          </p:spPr>
          <p:txBody>
            <a:bodyPr wrap="none" rtlCol="0">
              <a:spAutoFit/>
            </a:bodyPr>
            <a:lstStyle/>
            <a:p>
              <a:r>
                <a:rPr lang="en-US" b="1" dirty="0" smtClean="0">
                  <a:solidFill>
                    <a:schemeClr val="bg1"/>
                  </a:solidFill>
                  <a:latin typeface="Neo Sans Intel"/>
                  <a:cs typeface="Neo Sans Intel"/>
                </a:rPr>
                <a:t>NIC</a:t>
              </a:r>
            </a:p>
          </p:txBody>
        </p:sp>
        <p:sp>
          <p:nvSpPr>
            <p:cNvPr id="178" name="Right Bracket 177"/>
            <p:cNvSpPr/>
            <p:nvPr/>
          </p:nvSpPr>
          <p:spPr>
            <a:xfrm rot="5400000">
              <a:off x="790061" y="-169412"/>
              <a:ext cx="860514" cy="1697772"/>
            </a:xfrm>
            <a:prstGeom prst="rightBracket">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Neo Sans Intel"/>
              </a:endParaRPr>
            </a:p>
          </p:txBody>
        </p:sp>
        <p:sp>
          <p:nvSpPr>
            <p:cNvPr id="179" name="Rounded Rectangle 178"/>
            <p:cNvSpPr/>
            <p:nvPr/>
          </p:nvSpPr>
          <p:spPr>
            <a:xfrm>
              <a:off x="479616" y="268485"/>
              <a:ext cx="1446714" cy="741641"/>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Influx &amp;</a:t>
              </a:r>
              <a:br>
                <a:rPr lang="en-US" dirty="0" smtClean="0">
                  <a:latin typeface="Neo Sans Intel"/>
                </a:rPr>
              </a:br>
              <a:r>
                <a:rPr lang="en-US" dirty="0" err="1" smtClean="0">
                  <a:latin typeface="Neo Sans Intel"/>
                </a:rPr>
                <a:t>Grafana</a:t>
              </a:r>
              <a:endParaRPr lang="en-US" dirty="0">
                <a:latin typeface="Neo Sans Intel"/>
              </a:endParaRPr>
            </a:p>
          </p:txBody>
        </p:sp>
        <p:cxnSp>
          <p:nvCxnSpPr>
            <p:cNvPr id="180" name="Straight Connector 179"/>
            <p:cNvCxnSpPr/>
            <p:nvPr/>
          </p:nvCxnSpPr>
          <p:spPr>
            <a:xfrm flipH="1">
              <a:off x="1178402" y="1778553"/>
              <a:ext cx="1374926"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V="1">
              <a:off x="1178402" y="1109731"/>
              <a:ext cx="0" cy="66882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8293100" y="2349500"/>
            <a:ext cx="739648" cy="2195791"/>
            <a:chOff x="1589229" y="2403918"/>
            <a:chExt cx="852219" cy="2281073"/>
          </a:xfrm>
        </p:grpSpPr>
        <p:sp>
          <p:nvSpPr>
            <p:cNvPr id="118" name="Rounded Rectangle 117"/>
            <p:cNvSpPr/>
            <p:nvPr/>
          </p:nvSpPr>
          <p:spPr>
            <a:xfrm>
              <a:off x="1600200" y="3181350"/>
              <a:ext cx="841248" cy="74164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19" name="Rounded Rectangle 118"/>
            <p:cNvSpPr/>
            <p:nvPr/>
          </p:nvSpPr>
          <p:spPr>
            <a:xfrm>
              <a:off x="1600200" y="3943350"/>
              <a:ext cx="841248" cy="741641"/>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20" name="Rounded Rectangle 119"/>
            <p:cNvSpPr/>
            <p:nvPr/>
          </p:nvSpPr>
          <p:spPr>
            <a:xfrm>
              <a:off x="1589229" y="2403918"/>
              <a:ext cx="841248" cy="74164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21" name="TextBox 120"/>
            <p:cNvSpPr txBox="1"/>
            <p:nvPr/>
          </p:nvSpPr>
          <p:spPr>
            <a:xfrm>
              <a:off x="1604388" y="2646702"/>
              <a:ext cx="818578" cy="257813"/>
            </a:xfrm>
            <a:prstGeom prst="rect">
              <a:avLst/>
            </a:prstGeom>
            <a:noFill/>
          </p:spPr>
          <p:txBody>
            <a:bodyPr wrap="none" rtlCol="0">
              <a:spAutoFit/>
            </a:bodyPr>
            <a:lstStyle/>
            <a:p>
              <a:pPr algn="ctr"/>
              <a:r>
                <a:rPr lang="en-US" sz="1050" b="1" dirty="0" smtClean="0">
                  <a:solidFill>
                    <a:schemeClr val="bg1"/>
                  </a:solidFill>
                  <a:latin typeface="Neo Sans Intel"/>
                  <a:cs typeface="Neo Sans Intel"/>
                </a:rPr>
                <a:t>Collector</a:t>
              </a:r>
            </a:p>
          </p:txBody>
        </p:sp>
        <p:sp>
          <p:nvSpPr>
            <p:cNvPr id="122" name="TextBox 121"/>
            <p:cNvSpPr txBox="1"/>
            <p:nvPr/>
          </p:nvSpPr>
          <p:spPr>
            <a:xfrm>
              <a:off x="1640503" y="3425212"/>
              <a:ext cx="774571" cy="253916"/>
            </a:xfrm>
            <a:prstGeom prst="rect">
              <a:avLst/>
            </a:prstGeom>
            <a:noFill/>
          </p:spPr>
          <p:txBody>
            <a:bodyPr wrap="none" rtlCol="0">
              <a:spAutoFit/>
            </a:bodyPr>
            <a:lstStyle/>
            <a:p>
              <a:pPr algn="ctr"/>
              <a:r>
                <a:rPr lang="en-US" sz="1050" b="1" dirty="0" smtClean="0">
                  <a:solidFill>
                    <a:schemeClr val="bg1"/>
                  </a:solidFill>
                  <a:latin typeface="Neo Sans Intel"/>
                  <a:cs typeface="Neo Sans Intel"/>
                </a:rPr>
                <a:t>Processor</a:t>
              </a:r>
            </a:p>
          </p:txBody>
        </p:sp>
        <p:sp>
          <p:nvSpPr>
            <p:cNvPr id="123" name="TextBox 122"/>
            <p:cNvSpPr txBox="1"/>
            <p:nvPr/>
          </p:nvSpPr>
          <p:spPr>
            <a:xfrm>
              <a:off x="1658763" y="4199960"/>
              <a:ext cx="736099" cy="253916"/>
            </a:xfrm>
            <a:prstGeom prst="rect">
              <a:avLst/>
            </a:prstGeom>
            <a:noFill/>
          </p:spPr>
          <p:txBody>
            <a:bodyPr wrap="none" rtlCol="0">
              <a:spAutoFit/>
            </a:bodyPr>
            <a:lstStyle/>
            <a:p>
              <a:pPr algn="ctr"/>
              <a:r>
                <a:rPr lang="en-US" sz="1050" b="1" dirty="0" smtClean="0">
                  <a:solidFill>
                    <a:schemeClr val="bg1"/>
                  </a:solidFill>
                  <a:latin typeface="Neo Sans Intel"/>
                  <a:cs typeface="Neo Sans Intel"/>
                </a:rPr>
                <a:t>Publisher</a:t>
              </a:r>
            </a:p>
          </p:txBody>
        </p:sp>
      </p:grpSp>
    </p:spTree>
    <p:extLst>
      <p:ext uri="{BB962C8B-B14F-4D97-AF65-F5344CB8AC3E}">
        <p14:creationId xmlns:p14="http://schemas.microsoft.com/office/powerpoint/2010/main" val="16755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dissolv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90"/>
                                        </p:tgtEl>
                                      </p:cBhvr>
                                    </p:animEffect>
                                    <p:set>
                                      <p:cBhvr>
                                        <p:cTn id="25" dur="1" fill="hold">
                                          <p:stCondLst>
                                            <p:cond delay="499"/>
                                          </p:stCondLst>
                                        </p:cTn>
                                        <p:tgtEl>
                                          <p:spTgt spid="9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dissolve">
                                      <p:cBhvr>
                                        <p:cTn id="3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 Lifecycle</a:t>
            </a:r>
            <a:endParaRPr lang="en-US" dirty="0"/>
          </a:p>
        </p:txBody>
      </p:sp>
      <p:sp>
        <p:nvSpPr>
          <p:cNvPr id="3" name="Content Placeholder 2"/>
          <p:cNvSpPr>
            <a:spLocks noGrp="1"/>
          </p:cNvSpPr>
          <p:nvPr>
            <p:ph idx="4294967295"/>
          </p:nvPr>
        </p:nvSpPr>
        <p:spPr>
          <a:xfrm>
            <a:off x="885826" y="1187688"/>
            <a:ext cx="6429375" cy="3394472"/>
          </a:xfrm>
          <a:prstGeom prst="rect">
            <a:avLst/>
          </a:prstGeom>
        </p:spPr>
        <p:txBody>
          <a:bodyPr>
            <a:noAutofit/>
          </a:bodyPr>
          <a:lstStyle/>
          <a:p>
            <a:pPr marL="285750" indent="-285750">
              <a:buFont typeface="Arial" charset="0"/>
              <a:buChar char="•"/>
            </a:pPr>
            <a:r>
              <a:rPr lang="en-US" sz="2000" b="1" dirty="0" smtClean="0">
                <a:solidFill>
                  <a:schemeClr val="accent6">
                    <a:lumMod val="75000"/>
                  </a:schemeClr>
                </a:solidFill>
              </a:rPr>
              <a:t>Plugin load</a:t>
            </a:r>
          </a:p>
          <a:p>
            <a:pPr marL="511175" lvl="1" indent="-285750">
              <a:buFont typeface="Arial" charset="0"/>
              <a:buChar char="•"/>
            </a:pPr>
            <a:r>
              <a:rPr lang="en-US" dirty="0" smtClean="0"/>
              <a:t>Dynamic, does not require restart</a:t>
            </a:r>
          </a:p>
          <a:p>
            <a:pPr marL="511175" lvl="1" indent="-285750">
              <a:buFont typeface="Arial" charset="0"/>
              <a:buChar char="•"/>
            </a:pPr>
            <a:r>
              <a:rPr lang="en-US" dirty="0" smtClean="0"/>
              <a:t>Automatically is informed by plugin on the features, metrics, and configuration detail.</a:t>
            </a:r>
          </a:p>
          <a:p>
            <a:pPr marL="511175" lvl="1" indent="-285750">
              <a:buFont typeface="Arial" charset="0"/>
              <a:buChar char="•"/>
            </a:pPr>
            <a:r>
              <a:rPr lang="en-US" dirty="0" smtClean="0"/>
              <a:t>Dynamically extends the metric catalog when loaded.</a:t>
            </a:r>
          </a:p>
          <a:p>
            <a:pPr marL="285750" indent="-285750">
              <a:buFont typeface="Arial" charset="0"/>
              <a:buChar char="•"/>
            </a:pPr>
            <a:r>
              <a:rPr lang="en-US" sz="2000" b="1" dirty="0" smtClean="0">
                <a:solidFill>
                  <a:schemeClr val="accent6">
                    <a:lumMod val="75000"/>
                  </a:schemeClr>
                </a:solidFill>
              </a:rPr>
              <a:t>Plugin unload</a:t>
            </a:r>
          </a:p>
          <a:p>
            <a:pPr marL="511175" lvl="1" indent="-285750">
              <a:buFont typeface="Arial" charset="0"/>
              <a:buChar char="•"/>
            </a:pPr>
            <a:r>
              <a:rPr lang="en-US" dirty="0" smtClean="0"/>
              <a:t>Removes metrics from catalog automatically.</a:t>
            </a:r>
          </a:p>
          <a:p>
            <a:pPr marL="285750" indent="-285750">
              <a:buFont typeface="Arial" charset="0"/>
              <a:buChar char="•"/>
            </a:pPr>
            <a:r>
              <a:rPr lang="en-US" sz="2000" b="1" dirty="0" smtClean="0">
                <a:solidFill>
                  <a:schemeClr val="accent6">
                    <a:lumMod val="75000"/>
                  </a:schemeClr>
                </a:solidFill>
              </a:rPr>
              <a:t>Plugin swap</a:t>
            </a:r>
          </a:p>
          <a:p>
            <a:pPr marL="511175" lvl="1" indent="-285750">
              <a:buFont typeface="Arial" charset="0"/>
              <a:buChar char="•"/>
            </a:pPr>
            <a:r>
              <a:rPr lang="en-US" dirty="0" smtClean="0"/>
              <a:t>Swaps a newer version plugin for an old one in a safe transaction</a:t>
            </a:r>
          </a:p>
        </p:txBody>
      </p:sp>
    </p:spTree>
    <p:extLst>
      <p:ext uri="{BB962C8B-B14F-4D97-AF65-F5344CB8AC3E}">
        <p14:creationId xmlns:p14="http://schemas.microsoft.com/office/powerpoint/2010/main" val="1028676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 Lifecycle</a:t>
            </a:r>
            <a:endParaRPr lang="en-US" dirty="0"/>
          </a:p>
        </p:txBody>
      </p:sp>
      <p:sp>
        <p:nvSpPr>
          <p:cNvPr id="3" name="Content Placeholder 2"/>
          <p:cNvSpPr>
            <a:spLocks noGrp="1"/>
          </p:cNvSpPr>
          <p:nvPr>
            <p:ph idx="4294967295"/>
          </p:nvPr>
        </p:nvSpPr>
        <p:spPr>
          <a:xfrm>
            <a:off x="1185863" y="1187688"/>
            <a:ext cx="6429375" cy="3394472"/>
          </a:xfrm>
          <a:prstGeom prst="rect">
            <a:avLst/>
          </a:prstGeom>
        </p:spPr>
        <p:txBody>
          <a:bodyPr>
            <a:noAutofit/>
          </a:bodyPr>
          <a:lstStyle/>
          <a:p>
            <a:pPr marL="285750" indent="-285750">
              <a:buFont typeface="Arial" charset="0"/>
              <a:buChar char="•"/>
            </a:pPr>
            <a:r>
              <a:rPr lang="en-US" sz="2000" b="1" dirty="0" smtClean="0">
                <a:solidFill>
                  <a:schemeClr val="accent6">
                    <a:lumMod val="75000"/>
                  </a:schemeClr>
                </a:solidFill>
              </a:rPr>
              <a:t>Loading a new plugin automatically upgrades running workflows in tasks.</a:t>
            </a:r>
          </a:p>
          <a:p>
            <a:pPr marL="511175" lvl="1" indent="-285750">
              <a:buFont typeface="Arial" charset="0"/>
              <a:buChar char="•"/>
            </a:pPr>
            <a:r>
              <a:rPr lang="en-US" dirty="0" smtClean="0"/>
              <a:t>Unless the collection is pinned to a version</a:t>
            </a:r>
            <a:br>
              <a:rPr lang="en-US" dirty="0" smtClean="0"/>
            </a:br>
            <a:r>
              <a:rPr lang="en-US" dirty="0" smtClean="0"/>
              <a:t>(ex: get /intel/server/</a:t>
            </a:r>
            <a:r>
              <a:rPr lang="en-US" dirty="0" err="1" smtClean="0"/>
              <a:t>cpu</a:t>
            </a:r>
            <a:r>
              <a:rPr lang="en-US" dirty="0" smtClean="0"/>
              <a:t>/load/v1)</a:t>
            </a:r>
          </a:p>
          <a:p>
            <a:pPr marL="511175" lvl="1" indent="-285750">
              <a:buFont typeface="Arial" charset="0"/>
              <a:buChar char="•"/>
            </a:pPr>
            <a:r>
              <a:rPr lang="en-US" dirty="0"/>
              <a:t>E</a:t>
            </a:r>
            <a:r>
              <a:rPr lang="en-US" dirty="0" smtClean="0"/>
              <a:t>ach scheduled workflow automatically uses the most mature plugin for that step.</a:t>
            </a:r>
          </a:p>
          <a:p>
            <a:pPr marL="511175" lvl="1" indent="-285750">
              <a:buFont typeface="Arial" charset="0"/>
              <a:buChar char="•"/>
            </a:pPr>
            <a:r>
              <a:rPr lang="en-US" dirty="0" smtClean="0"/>
              <a:t>Coupled with dynamic plugin loading results in instantaneous updates to existing workflows.</a:t>
            </a:r>
          </a:p>
          <a:p>
            <a:pPr marL="511175" lvl="1" indent="-285750">
              <a:buFont typeface="Arial" charset="0"/>
              <a:buChar char="•"/>
            </a:pPr>
            <a:r>
              <a:rPr lang="en-US" dirty="0" smtClean="0"/>
              <a:t>Helpful for bug fixes, security patching, improving accuracy.</a:t>
            </a:r>
          </a:p>
        </p:txBody>
      </p:sp>
    </p:spTree>
    <p:extLst>
      <p:ext uri="{BB962C8B-B14F-4D97-AF65-F5344CB8AC3E}">
        <p14:creationId xmlns:p14="http://schemas.microsoft.com/office/powerpoint/2010/main" val="1082587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Plugin Ecosystem</a:t>
            </a:r>
            <a:endParaRPr lang="en-US" dirty="0"/>
          </a:p>
        </p:txBody>
      </p:sp>
      <p:sp>
        <p:nvSpPr>
          <p:cNvPr id="3" name="Content Placeholder 2"/>
          <p:cNvSpPr>
            <a:spLocks noGrp="1"/>
          </p:cNvSpPr>
          <p:nvPr>
            <p:ph idx="4294967295"/>
          </p:nvPr>
        </p:nvSpPr>
        <p:spPr>
          <a:xfrm>
            <a:off x="455613" y="1187688"/>
            <a:ext cx="8229600" cy="3394472"/>
          </a:xfrm>
          <a:prstGeom prst="rect">
            <a:avLst/>
          </a:prstGeom>
        </p:spPr>
        <p:txBody>
          <a:bodyPr>
            <a:noAutofit/>
          </a:bodyPr>
          <a:lstStyle/>
          <a:p>
            <a:pPr marL="285750" indent="-285750">
              <a:buFont typeface="Arial" charset="0"/>
              <a:buChar char="•"/>
            </a:pPr>
            <a:r>
              <a:rPr lang="en-US" sz="2800" b="1" dirty="0" smtClean="0">
                <a:solidFill>
                  <a:schemeClr val="accent6">
                    <a:lumMod val="75000"/>
                  </a:schemeClr>
                </a:solidFill>
              </a:rPr>
              <a:t>Intel Built-in</a:t>
            </a:r>
          </a:p>
          <a:p>
            <a:pPr marL="511175" lvl="1" indent="-285750">
              <a:buFont typeface="Arial" charset="0"/>
              <a:buChar char="•"/>
            </a:pPr>
            <a:r>
              <a:rPr lang="en-US" sz="2400" dirty="0" smtClean="0"/>
              <a:t>IA specific exposure of telemetry</a:t>
            </a:r>
          </a:p>
          <a:p>
            <a:pPr marL="511175" lvl="1" indent="-285750">
              <a:buFont typeface="Arial" charset="0"/>
              <a:buChar char="•"/>
            </a:pPr>
            <a:r>
              <a:rPr lang="en-US" sz="2400" dirty="0" smtClean="0"/>
              <a:t>Common processing hooks: OSLO, Machine Learning, Filtering</a:t>
            </a:r>
            <a:endParaRPr lang="en-US" sz="2400" dirty="0"/>
          </a:p>
          <a:p>
            <a:pPr marL="511175" lvl="1" indent="-285750">
              <a:buFont typeface="Arial" charset="0"/>
              <a:buChar char="•"/>
            </a:pPr>
            <a:r>
              <a:rPr lang="en-US" sz="2400" dirty="0" smtClean="0"/>
              <a:t>Common open source bus and persistent models: RabbitMQ, ,Mosquito, File, DB</a:t>
            </a:r>
            <a:endParaRPr lang="en-US" sz="2400" dirty="0"/>
          </a:p>
        </p:txBody>
      </p:sp>
    </p:spTree>
    <p:extLst>
      <p:ext uri="{BB962C8B-B14F-4D97-AF65-F5344CB8AC3E}">
        <p14:creationId xmlns:p14="http://schemas.microsoft.com/office/powerpoint/2010/main" val="66253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Plugin Ecosystem</a:t>
            </a:r>
            <a:endParaRPr lang="en-US" dirty="0"/>
          </a:p>
        </p:txBody>
      </p:sp>
      <p:sp>
        <p:nvSpPr>
          <p:cNvPr id="3" name="Content Placeholder 2"/>
          <p:cNvSpPr>
            <a:spLocks noGrp="1"/>
          </p:cNvSpPr>
          <p:nvPr>
            <p:ph idx="4294967295"/>
          </p:nvPr>
        </p:nvSpPr>
        <p:spPr>
          <a:xfrm>
            <a:off x="455613" y="1187688"/>
            <a:ext cx="8229600" cy="3394472"/>
          </a:xfrm>
          <a:prstGeom prst="rect">
            <a:avLst/>
          </a:prstGeom>
        </p:spPr>
        <p:txBody>
          <a:bodyPr>
            <a:noAutofit/>
          </a:bodyPr>
          <a:lstStyle/>
          <a:p>
            <a:pPr marL="285750" indent="-285750">
              <a:buFont typeface="Arial" charset="0"/>
              <a:buChar char="•"/>
            </a:pPr>
            <a:r>
              <a:rPr lang="en-US" sz="2800" b="1" dirty="0" smtClean="0">
                <a:solidFill>
                  <a:schemeClr val="accent6">
                    <a:lumMod val="75000"/>
                  </a:schemeClr>
                </a:solidFill>
              </a:rPr>
              <a:t>Support for external open source plugins</a:t>
            </a:r>
          </a:p>
          <a:p>
            <a:pPr marL="285750" indent="-285750">
              <a:buFont typeface="Arial" charset="0"/>
              <a:buChar char="•"/>
            </a:pPr>
            <a:r>
              <a:rPr lang="en-US" sz="2400" dirty="0" smtClean="0"/>
              <a:t>Plugins are built isolated from pulse itself</a:t>
            </a:r>
          </a:p>
          <a:p>
            <a:pPr marL="511175" lvl="1" indent="-285750">
              <a:buFont typeface="Arial" charset="0"/>
              <a:buChar char="•"/>
            </a:pPr>
            <a:r>
              <a:rPr lang="en-US" sz="2400" dirty="0" smtClean="0"/>
              <a:t>Allows ecosystem to add plugin building for specific projects into the project.</a:t>
            </a:r>
          </a:p>
          <a:p>
            <a:pPr marL="511175" lvl="1" indent="-285750">
              <a:buFont typeface="Arial" charset="0"/>
              <a:buChar char="•"/>
            </a:pPr>
            <a:r>
              <a:rPr lang="en-US" sz="2400" dirty="0" smtClean="0"/>
              <a:t>Plugins can be built externally and loaded/shared widely.</a:t>
            </a:r>
            <a:endParaRPr lang="en-US" sz="2400" dirty="0"/>
          </a:p>
        </p:txBody>
      </p:sp>
    </p:spTree>
    <p:extLst>
      <p:ext uri="{BB962C8B-B14F-4D97-AF65-F5344CB8AC3E}">
        <p14:creationId xmlns:p14="http://schemas.microsoft.com/office/powerpoint/2010/main" val="141260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79000"/>
          </a:schemeClr>
        </a:solidFill>
        <a:effectLst/>
      </p:bgPr>
    </p:bg>
    <p:spTree>
      <p:nvGrpSpPr>
        <p:cNvPr id="1" name=""/>
        <p:cNvGrpSpPr/>
        <p:nvPr/>
      </p:nvGrpSpPr>
      <p:grpSpPr>
        <a:xfrm>
          <a:off x="0" y="0"/>
          <a:ext cx="0" cy="0"/>
          <a:chOff x="0" y="0"/>
          <a:chExt cx="0" cy="0"/>
        </a:xfrm>
      </p:grpSpPr>
      <p:sp>
        <p:nvSpPr>
          <p:cNvPr id="20" name="Rectangle 19"/>
          <p:cNvSpPr/>
          <p:nvPr/>
        </p:nvSpPr>
        <p:spPr bwMode="auto">
          <a:xfrm>
            <a:off x="251230" y="2411778"/>
            <a:ext cx="2000250" cy="2136461"/>
          </a:xfrm>
          <a:prstGeom prst="rect">
            <a:avLst/>
          </a:prstGeom>
          <a:gradFill flip="none" rotWithShape="1">
            <a:gsLst>
              <a:gs pos="34000">
                <a:schemeClr val="bg1">
                  <a:alpha val="80000"/>
                </a:schemeClr>
              </a:gs>
              <a:gs pos="100000">
                <a:schemeClr val="accent6">
                  <a:lumMod val="75000"/>
                </a:schemeClr>
              </a:gs>
            </a:gsLst>
            <a:lin ang="5400000" scaled="1"/>
            <a:tileRect/>
          </a:gradFill>
          <a:ln w="12700" cap="flat" cmpd="sng" algn="ctr">
            <a:solidFill>
              <a:schemeClr val="bg1">
                <a:lumMod val="75000"/>
              </a:schemeClr>
            </a:solidFill>
            <a:prstDash val="solid"/>
          </a:ln>
          <a:effectLst>
            <a:outerShdw blurRad="139700" dist="127000" dir="8100000" algn="tr" rotWithShape="0">
              <a:prstClr val="black">
                <a:alpha val="50000"/>
              </a:prstClr>
            </a:outerShdw>
          </a:effectLst>
        </p:spPr>
        <p:txBody>
          <a:bodyPr lIns="57150" tIns="28575" rIns="57150" bIns="28575" rtlCol="0" anchor="ctr"/>
          <a:lstStyle/>
          <a:p>
            <a:pPr algn="ctr" defTabSz="571500"/>
            <a:endParaRPr lang="en-US" kern="0" dirty="0">
              <a:solidFill>
                <a:prstClr val="white"/>
              </a:solidFill>
              <a:latin typeface="Neo Sans Intel"/>
              <a:cs typeface="Arial"/>
            </a:endParaRPr>
          </a:p>
        </p:txBody>
      </p:sp>
      <p:sp>
        <p:nvSpPr>
          <p:cNvPr id="328" name="Rectangle 327"/>
          <p:cNvSpPr/>
          <p:nvPr/>
        </p:nvSpPr>
        <p:spPr bwMode="auto">
          <a:xfrm>
            <a:off x="2421753" y="2411778"/>
            <a:ext cx="2000250" cy="2136461"/>
          </a:xfrm>
          <a:prstGeom prst="rect">
            <a:avLst/>
          </a:prstGeom>
          <a:gradFill flip="none" rotWithShape="1">
            <a:gsLst>
              <a:gs pos="34000">
                <a:schemeClr val="bg1">
                  <a:alpha val="80000"/>
                </a:schemeClr>
              </a:gs>
              <a:gs pos="100000">
                <a:schemeClr val="accent6">
                  <a:lumMod val="75000"/>
                </a:schemeClr>
              </a:gs>
            </a:gsLst>
            <a:lin ang="5400000" scaled="1"/>
            <a:tileRect/>
          </a:gradFill>
          <a:ln w="12700" cap="flat" cmpd="sng" algn="ctr">
            <a:solidFill>
              <a:schemeClr val="bg1">
                <a:lumMod val="75000"/>
              </a:schemeClr>
            </a:solidFill>
            <a:prstDash val="solid"/>
          </a:ln>
          <a:effectLst>
            <a:outerShdw blurRad="139700" dist="127000" dir="8100000" algn="tr" rotWithShape="0">
              <a:prstClr val="black">
                <a:alpha val="50000"/>
              </a:prstClr>
            </a:outerShdw>
          </a:effectLst>
        </p:spPr>
        <p:txBody>
          <a:bodyPr lIns="57150" tIns="28575" rIns="57150" bIns="28575" rtlCol="0" anchor="ctr"/>
          <a:lstStyle/>
          <a:p>
            <a:pPr algn="ctr" defTabSz="571500"/>
            <a:endParaRPr lang="en-US" kern="0" dirty="0">
              <a:solidFill>
                <a:prstClr val="white"/>
              </a:solidFill>
              <a:latin typeface="Neo Sans Intel"/>
              <a:cs typeface="Arial"/>
            </a:endParaRPr>
          </a:p>
        </p:txBody>
      </p:sp>
      <p:sp>
        <p:nvSpPr>
          <p:cNvPr id="341" name="Rectangle 340"/>
          <p:cNvSpPr/>
          <p:nvPr/>
        </p:nvSpPr>
        <p:spPr bwMode="auto">
          <a:xfrm>
            <a:off x="4592275" y="2411778"/>
            <a:ext cx="2000250" cy="2136461"/>
          </a:xfrm>
          <a:prstGeom prst="rect">
            <a:avLst/>
          </a:prstGeom>
          <a:gradFill flip="none" rotWithShape="1">
            <a:gsLst>
              <a:gs pos="34000">
                <a:schemeClr val="bg1">
                  <a:alpha val="80000"/>
                </a:schemeClr>
              </a:gs>
              <a:gs pos="100000">
                <a:schemeClr val="accent6">
                  <a:lumMod val="75000"/>
                </a:schemeClr>
              </a:gs>
            </a:gsLst>
            <a:lin ang="5400000" scaled="1"/>
            <a:tileRect/>
          </a:gradFill>
          <a:ln w="12700" cap="flat" cmpd="sng" algn="ctr">
            <a:solidFill>
              <a:schemeClr val="bg1">
                <a:lumMod val="75000"/>
              </a:schemeClr>
            </a:solidFill>
            <a:prstDash val="solid"/>
          </a:ln>
          <a:effectLst>
            <a:outerShdw blurRad="139700" dist="127000" dir="8100000" algn="tr" rotWithShape="0">
              <a:prstClr val="black">
                <a:alpha val="50000"/>
              </a:prstClr>
            </a:outerShdw>
          </a:effectLst>
        </p:spPr>
        <p:txBody>
          <a:bodyPr lIns="57150" tIns="28575" rIns="57150" bIns="28575" rtlCol="0" anchor="ctr"/>
          <a:lstStyle/>
          <a:p>
            <a:pPr algn="ctr" defTabSz="571500"/>
            <a:endParaRPr lang="en-US" kern="0" dirty="0">
              <a:solidFill>
                <a:prstClr val="white"/>
              </a:solidFill>
              <a:latin typeface="Neo Sans Intel"/>
              <a:cs typeface="Arial"/>
            </a:endParaRPr>
          </a:p>
        </p:txBody>
      </p:sp>
      <p:sp>
        <p:nvSpPr>
          <p:cNvPr id="343" name="Rectangle 342"/>
          <p:cNvSpPr/>
          <p:nvPr/>
        </p:nvSpPr>
        <p:spPr bwMode="auto">
          <a:xfrm>
            <a:off x="6762798" y="2411778"/>
            <a:ext cx="2000250" cy="2136461"/>
          </a:xfrm>
          <a:prstGeom prst="rect">
            <a:avLst/>
          </a:prstGeom>
          <a:gradFill flip="none" rotWithShape="1">
            <a:gsLst>
              <a:gs pos="0">
                <a:schemeClr val="bg1"/>
              </a:gs>
              <a:gs pos="34000">
                <a:schemeClr val="bg1"/>
              </a:gs>
              <a:gs pos="100000">
                <a:schemeClr val="accent6">
                  <a:lumMod val="75000"/>
                </a:schemeClr>
              </a:gs>
            </a:gsLst>
            <a:lin ang="5400000" scaled="1"/>
            <a:tileRect/>
          </a:gradFill>
          <a:ln w="12700" cap="flat" cmpd="sng" algn="ctr">
            <a:solidFill>
              <a:schemeClr val="bg1">
                <a:lumMod val="75000"/>
              </a:schemeClr>
            </a:solidFill>
            <a:prstDash val="solid"/>
          </a:ln>
          <a:effectLst>
            <a:glow rad="215900">
              <a:srgbClr val="FFB646">
                <a:alpha val="55000"/>
              </a:srgbClr>
            </a:glow>
          </a:effectLst>
        </p:spPr>
        <p:txBody>
          <a:bodyPr lIns="57150" tIns="28575" rIns="57150" bIns="28575" rtlCol="0" anchor="ctr"/>
          <a:lstStyle/>
          <a:p>
            <a:pPr algn="ctr" defTabSz="571500"/>
            <a:endParaRPr lang="en-US" kern="0" dirty="0">
              <a:solidFill>
                <a:prstClr val="white"/>
              </a:solidFill>
              <a:latin typeface="Neo Sans Intel"/>
              <a:cs typeface="Arial"/>
            </a:endParaRPr>
          </a:p>
        </p:txBody>
      </p:sp>
      <p:sp>
        <p:nvSpPr>
          <p:cNvPr id="2" name="Title 1"/>
          <p:cNvSpPr>
            <a:spLocks noGrp="1"/>
          </p:cNvSpPr>
          <p:nvPr>
            <p:ph type="title"/>
          </p:nvPr>
        </p:nvSpPr>
        <p:spPr>
          <a:xfrm>
            <a:off x="1702824" y="152453"/>
            <a:ext cx="5738355" cy="1015864"/>
          </a:xfrm>
        </p:spPr>
        <p:txBody>
          <a:bodyPr/>
          <a:lstStyle/>
          <a:p>
            <a:r>
              <a:rPr lang="en-US" dirty="0" smtClean="0"/>
              <a:t>Future Infrastructures Are Software Defined</a:t>
            </a:r>
            <a:endParaRPr lang="en-US" dirty="0"/>
          </a:p>
        </p:txBody>
      </p:sp>
      <p:sp>
        <p:nvSpPr>
          <p:cNvPr id="135" name="TextBox 134"/>
          <p:cNvSpPr txBox="1"/>
          <p:nvPr/>
        </p:nvSpPr>
        <p:spPr>
          <a:xfrm>
            <a:off x="667768" y="846245"/>
            <a:ext cx="7783807" cy="334707"/>
          </a:xfrm>
          <a:prstGeom prst="rect">
            <a:avLst/>
          </a:prstGeom>
          <a:noFill/>
        </p:spPr>
        <p:txBody>
          <a:bodyPr wrap="square" lIns="57150" tIns="28575" rIns="57150" bIns="28575" rtlCol="0">
            <a:spAutoFit/>
          </a:bodyPr>
          <a:lstStyle/>
          <a:p>
            <a:pPr algn="ctr" defTabSz="501206"/>
            <a:r>
              <a:rPr lang="en-US" dirty="0">
                <a:solidFill>
                  <a:srgbClr val="0071C5">
                    <a:alpha val="85000"/>
                  </a:srgbClr>
                </a:solidFill>
                <a:latin typeface="Neo Sans Intel"/>
                <a:cs typeface="Neo Sans Intel"/>
              </a:rPr>
              <a:t>Cloud </a:t>
            </a:r>
            <a:r>
              <a:rPr lang="en-US" dirty="0">
                <a:solidFill>
                  <a:schemeClr val="bg1">
                    <a:alpha val="85000"/>
                  </a:schemeClr>
                </a:solidFill>
                <a:latin typeface="Neo Sans Intel"/>
                <a:cs typeface="Neo Sans Intel"/>
              </a:rPr>
              <a:t>Computing</a:t>
            </a:r>
            <a:r>
              <a:rPr lang="en-US" dirty="0">
                <a:solidFill>
                  <a:srgbClr val="0071C5">
                    <a:alpha val="85000"/>
                  </a:srgbClr>
                </a:solidFill>
                <a:latin typeface="Neo Sans Intel"/>
                <a:cs typeface="Neo Sans Intel"/>
              </a:rPr>
              <a:t> is the next generation computing model for service delivery</a:t>
            </a:r>
          </a:p>
        </p:txBody>
      </p:sp>
      <p:sp>
        <p:nvSpPr>
          <p:cNvPr id="259" name="TextBox 258"/>
          <p:cNvSpPr txBox="1"/>
          <p:nvPr/>
        </p:nvSpPr>
        <p:spPr>
          <a:xfrm>
            <a:off x="4592277" y="2411777"/>
            <a:ext cx="2000249" cy="334707"/>
          </a:xfrm>
          <a:prstGeom prst="rect">
            <a:avLst/>
          </a:prstGeom>
          <a:noFill/>
        </p:spPr>
        <p:txBody>
          <a:bodyPr wrap="square" lIns="57150" tIns="28575" rIns="57150" bIns="28575" rtlCol="0">
            <a:spAutoFit/>
          </a:bodyPr>
          <a:lstStyle>
            <a:defPPr>
              <a:defRPr lang="en-US"/>
            </a:defPPr>
            <a:lvl1pPr algn="ctr">
              <a:defRPr sz="2800" b="1" cap="small"/>
            </a:lvl1pPr>
          </a:lstStyle>
          <a:p>
            <a:pPr defTabSz="501206"/>
            <a:r>
              <a:rPr lang="en-US" sz="1800" b="0" dirty="0">
                <a:solidFill>
                  <a:prstClr val="white"/>
                </a:solidFill>
                <a:latin typeface="Neo Sans Intel"/>
                <a:cs typeface="Neo Sans Intel"/>
              </a:rPr>
              <a:t>Web</a:t>
            </a:r>
          </a:p>
        </p:txBody>
      </p:sp>
      <p:sp>
        <p:nvSpPr>
          <p:cNvPr id="131" name="TextBox 130"/>
          <p:cNvSpPr txBox="1"/>
          <p:nvPr/>
        </p:nvSpPr>
        <p:spPr>
          <a:xfrm>
            <a:off x="2421753" y="2411778"/>
            <a:ext cx="2000250" cy="334707"/>
          </a:xfrm>
          <a:prstGeom prst="rect">
            <a:avLst/>
          </a:prstGeom>
          <a:noFill/>
        </p:spPr>
        <p:txBody>
          <a:bodyPr wrap="square" lIns="57150" tIns="28575" rIns="57150" bIns="28575" rtlCol="0">
            <a:spAutoFit/>
          </a:bodyPr>
          <a:lstStyle>
            <a:defPPr>
              <a:defRPr lang="en-US"/>
            </a:defPPr>
            <a:lvl1pPr algn="ctr">
              <a:defRPr sz="2200" b="1" cap="small"/>
            </a:lvl1pPr>
          </a:lstStyle>
          <a:p>
            <a:pPr defTabSz="501206"/>
            <a:r>
              <a:rPr lang="en-US" sz="1800" dirty="0">
                <a:solidFill>
                  <a:prstClr val="white"/>
                </a:solidFill>
                <a:latin typeface="Neo Sans Intel"/>
                <a:cs typeface="Neo Sans Intel"/>
              </a:rPr>
              <a:t>Client + Server</a:t>
            </a:r>
          </a:p>
        </p:txBody>
      </p:sp>
      <p:sp>
        <p:nvSpPr>
          <p:cNvPr id="346" name="TextBox 345"/>
          <p:cNvSpPr txBox="1"/>
          <p:nvPr/>
        </p:nvSpPr>
        <p:spPr>
          <a:xfrm>
            <a:off x="6762798" y="2411777"/>
            <a:ext cx="2000250" cy="334707"/>
          </a:xfrm>
          <a:prstGeom prst="rect">
            <a:avLst/>
          </a:prstGeom>
          <a:noFill/>
        </p:spPr>
        <p:txBody>
          <a:bodyPr wrap="square" lIns="57150" tIns="28575" rIns="57150" bIns="28575" rtlCol="0">
            <a:spAutoFit/>
          </a:bodyPr>
          <a:lstStyle>
            <a:defPPr>
              <a:defRPr lang="en-US"/>
            </a:defPPr>
            <a:lvl1pPr algn="ctr">
              <a:defRPr sz="2800" b="1" cap="small"/>
            </a:lvl1pPr>
          </a:lstStyle>
          <a:p>
            <a:pPr defTabSz="501206"/>
            <a:r>
              <a:rPr lang="en-US" sz="1800" dirty="0" smtClean="0">
                <a:solidFill>
                  <a:prstClr val="white"/>
                </a:solidFill>
                <a:latin typeface="Neo Sans Intel"/>
                <a:cs typeface="Neo Sans Intel"/>
              </a:rPr>
              <a:t>Cloud</a:t>
            </a:r>
            <a:endParaRPr lang="en-US" sz="1800" dirty="0">
              <a:solidFill>
                <a:prstClr val="white"/>
              </a:solidFill>
              <a:latin typeface="Neo Sans Intel"/>
              <a:cs typeface="Neo Sans Intel"/>
            </a:endParaRPr>
          </a:p>
        </p:txBody>
      </p:sp>
      <p:sp>
        <p:nvSpPr>
          <p:cNvPr id="16" name="TextBox 15"/>
          <p:cNvSpPr txBox="1"/>
          <p:nvPr/>
        </p:nvSpPr>
        <p:spPr>
          <a:xfrm>
            <a:off x="251230" y="2411778"/>
            <a:ext cx="2000250" cy="334707"/>
          </a:xfrm>
          <a:prstGeom prst="rect">
            <a:avLst/>
          </a:prstGeom>
          <a:noFill/>
        </p:spPr>
        <p:txBody>
          <a:bodyPr wrap="square" lIns="57150" tIns="28575" rIns="57150" bIns="28575" rtlCol="0">
            <a:spAutoFit/>
          </a:bodyPr>
          <a:lstStyle/>
          <a:p>
            <a:pPr algn="ctr" defTabSz="501206"/>
            <a:r>
              <a:rPr lang="en-US" b="1" cap="small" dirty="0">
                <a:solidFill>
                  <a:prstClr val="white"/>
                </a:solidFill>
                <a:latin typeface="Neo Sans Intel"/>
                <a:cs typeface="Neo Sans Intel"/>
              </a:rPr>
              <a:t>Mainframes</a:t>
            </a:r>
          </a:p>
        </p:txBody>
      </p:sp>
      <p:grpSp>
        <p:nvGrpSpPr>
          <p:cNvPr id="73" name="Group 72"/>
          <p:cNvGrpSpPr/>
          <p:nvPr/>
        </p:nvGrpSpPr>
        <p:grpSpPr>
          <a:xfrm>
            <a:off x="4748335" y="2990541"/>
            <a:ext cx="1688130" cy="1423031"/>
            <a:chOff x="7566146" y="3405581"/>
            <a:chExt cx="2701008" cy="2276850"/>
          </a:xfrm>
        </p:grpSpPr>
        <p:sp>
          <p:nvSpPr>
            <p:cNvPr id="331" name="Freeform 257"/>
            <p:cNvSpPr>
              <a:spLocks noChangeAspect="1" noEditPoints="1"/>
            </p:cNvSpPr>
            <p:nvPr/>
          </p:nvSpPr>
          <p:spPr bwMode="auto">
            <a:xfrm rot="905021">
              <a:off x="9658501" y="3777002"/>
              <a:ext cx="608653" cy="1329631"/>
            </a:xfrm>
            <a:custGeom>
              <a:avLst/>
              <a:gdLst/>
              <a:ahLst/>
              <a:cxnLst>
                <a:cxn ang="0">
                  <a:pos x="48" y="32"/>
                </a:cxn>
                <a:cxn ang="0">
                  <a:pos x="34" y="0"/>
                </a:cxn>
                <a:cxn ang="0">
                  <a:pos x="15" y="37"/>
                </a:cxn>
                <a:cxn ang="0">
                  <a:pos x="0" y="301"/>
                </a:cxn>
                <a:cxn ang="0">
                  <a:pos x="90" y="333"/>
                </a:cxn>
                <a:cxn ang="0">
                  <a:pos x="138" y="64"/>
                </a:cxn>
                <a:cxn ang="0">
                  <a:pos x="41" y="311"/>
                </a:cxn>
                <a:cxn ang="0">
                  <a:pos x="19" y="300"/>
                </a:cxn>
                <a:cxn ang="0">
                  <a:pos x="41" y="290"/>
                </a:cxn>
                <a:cxn ang="0">
                  <a:pos x="41" y="311"/>
                </a:cxn>
                <a:cxn ang="0">
                  <a:pos x="25" y="284"/>
                </a:cxn>
                <a:cxn ang="0">
                  <a:pos x="25" y="263"/>
                </a:cxn>
                <a:cxn ang="0">
                  <a:pos x="47" y="273"/>
                </a:cxn>
                <a:cxn ang="0">
                  <a:pos x="41" y="257"/>
                </a:cxn>
                <a:cxn ang="0">
                  <a:pos x="19" y="246"/>
                </a:cxn>
                <a:cxn ang="0">
                  <a:pos x="41" y="236"/>
                </a:cxn>
                <a:cxn ang="0">
                  <a:pos x="41" y="257"/>
                </a:cxn>
                <a:cxn ang="0">
                  <a:pos x="25" y="230"/>
                </a:cxn>
                <a:cxn ang="0">
                  <a:pos x="25" y="209"/>
                </a:cxn>
                <a:cxn ang="0">
                  <a:pos x="47" y="219"/>
                </a:cxn>
                <a:cxn ang="0">
                  <a:pos x="54" y="188"/>
                </a:cxn>
                <a:cxn ang="0">
                  <a:pos x="24" y="174"/>
                </a:cxn>
                <a:cxn ang="0">
                  <a:pos x="54" y="188"/>
                </a:cxn>
                <a:cxn ang="0">
                  <a:pos x="61" y="311"/>
                </a:cxn>
                <a:cxn ang="0">
                  <a:pos x="61" y="290"/>
                </a:cxn>
                <a:cxn ang="0">
                  <a:pos x="83" y="300"/>
                </a:cxn>
                <a:cxn ang="0">
                  <a:pos x="76" y="284"/>
                </a:cxn>
                <a:cxn ang="0">
                  <a:pos x="55" y="273"/>
                </a:cxn>
                <a:cxn ang="0">
                  <a:pos x="76" y="263"/>
                </a:cxn>
                <a:cxn ang="0">
                  <a:pos x="76" y="284"/>
                </a:cxn>
                <a:cxn ang="0">
                  <a:pos x="61" y="257"/>
                </a:cxn>
                <a:cxn ang="0">
                  <a:pos x="61" y="236"/>
                </a:cxn>
                <a:cxn ang="0">
                  <a:pos x="83" y="246"/>
                </a:cxn>
                <a:cxn ang="0">
                  <a:pos x="76" y="230"/>
                </a:cxn>
                <a:cxn ang="0">
                  <a:pos x="55" y="219"/>
                </a:cxn>
                <a:cxn ang="0">
                  <a:pos x="76" y="209"/>
                </a:cxn>
                <a:cxn ang="0">
                  <a:pos x="76" y="230"/>
                </a:cxn>
                <a:cxn ang="0">
                  <a:pos x="96" y="173"/>
                </a:cxn>
                <a:cxn ang="0">
                  <a:pos x="103" y="189"/>
                </a:cxn>
                <a:cxn ang="0">
                  <a:pos x="112" y="311"/>
                </a:cxn>
                <a:cxn ang="0">
                  <a:pos x="90" y="300"/>
                </a:cxn>
                <a:cxn ang="0">
                  <a:pos x="112" y="290"/>
                </a:cxn>
                <a:cxn ang="0">
                  <a:pos x="112" y="311"/>
                </a:cxn>
                <a:cxn ang="0">
                  <a:pos x="96" y="284"/>
                </a:cxn>
                <a:cxn ang="0">
                  <a:pos x="96" y="263"/>
                </a:cxn>
                <a:cxn ang="0">
                  <a:pos x="118" y="273"/>
                </a:cxn>
                <a:cxn ang="0">
                  <a:pos x="112" y="257"/>
                </a:cxn>
                <a:cxn ang="0">
                  <a:pos x="90" y="246"/>
                </a:cxn>
                <a:cxn ang="0">
                  <a:pos x="112" y="236"/>
                </a:cxn>
                <a:cxn ang="0">
                  <a:pos x="112" y="257"/>
                </a:cxn>
                <a:cxn ang="0">
                  <a:pos x="96" y="230"/>
                </a:cxn>
                <a:cxn ang="0">
                  <a:pos x="96" y="209"/>
                </a:cxn>
                <a:cxn ang="0">
                  <a:pos x="118" y="219"/>
                </a:cxn>
                <a:cxn ang="0">
                  <a:pos x="124" y="131"/>
                </a:cxn>
                <a:cxn ang="0">
                  <a:pos x="13" y="131"/>
                </a:cxn>
                <a:cxn ang="0">
                  <a:pos x="69" y="47"/>
                </a:cxn>
                <a:cxn ang="0">
                  <a:pos x="124" y="131"/>
                </a:cxn>
              </a:cxnLst>
              <a:rect l="0" t="0" r="r" b="b"/>
              <a:pathLst>
                <a:path w="138" h="333">
                  <a:moveTo>
                    <a:pt x="90" y="32"/>
                  </a:moveTo>
                  <a:cubicBezTo>
                    <a:pt x="48" y="32"/>
                    <a:pt x="48" y="32"/>
                    <a:pt x="48" y="32"/>
                  </a:cubicBezTo>
                  <a:cubicBezTo>
                    <a:pt x="43" y="32"/>
                    <a:pt x="38" y="32"/>
                    <a:pt x="34" y="32"/>
                  </a:cubicBezTo>
                  <a:cubicBezTo>
                    <a:pt x="34" y="0"/>
                    <a:pt x="34" y="0"/>
                    <a:pt x="34" y="0"/>
                  </a:cubicBezTo>
                  <a:cubicBezTo>
                    <a:pt x="15" y="0"/>
                    <a:pt x="15" y="0"/>
                    <a:pt x="15" y="0"/>
                  </a:cubicBezTo>
                  <a:cubicBezTo>
                    <a:pt x="15" y="37"/>
                    <a:pt x="15" y="37"/>
                    <a:pt x="15" y="37"/>
                  </a:cubicBezTo>
                  <a:cubicBezTo>
                    <a:pt x="6" y="42"/>
                    <a:pt x="0" y="50"/>
                    <a:pt x="0" y="64"/>
                  </a:cubicBezTo>
                  <a:cubicBezTo>
                    <a:pt x="0" y="301"/>
                    <a:pt x="0" y="301"/>
                    <a:pt x="0" y="301"/>
                  </a:cubicBezTo>
                  <a:cubicBezTo>
                    <a:pt x="0" y="327"/>
                    <a:pt x="21" y="333"/>
                    <a:pt x="48" y="333"/>
                  </a:cubicBezTo>
                  <a:cubicBezTo>
                    <a:pt x="90" y="333"/>
                    <a:pt x="90" y="333"/>
                    <a:pt x="90" y="333"/>
                  </a:cubicBezTo>
                  <a:cubicBezTo>
                    <a:pt x="116" y="333"/>
                    <a:pt x="138" y="327"/>
                    <a:pt x="138" y="301"/>
                  </a:cubicBezTo>
                  <a:cubicBezTo>
                    <a:pt x="138" y="64"/>
                    <a:pt x="138" y="64"/>
                    <a:pt x="138" y="64"/>
                  </a:cubicBezTo>
                  <a:cubicBezTo>
                    <a:pt x="138" y="37"/>
                    <a:pt x="116" y="32"/>
                    <a:pt x="90" y="32"/>
                  </a:cubicBezTo>
                  <a:close/>
                  <a:moveTo>
                    <a:pt x="41" y="311"/>
                  </a:moveTo>
                  <a:cubicBezTo>
                    <a:pt x="25" y="311"/>
                    <a:pt x="25" y="311"/>
                    <a:pt x="25" y="311"/>
                  </a:cubicBezTo>
                  <a:cubicBezTo>
                    <a:pt x="20" y="311"/>
                    <a:pt x="19" y="306"/>
                    <a:pt x="19" y="300"/>
                  </a:cubicBezTo>
                  <a:cubicBezTo>
                    <a:pt x="19" y="294"/>
                    <a:pt x="20" y="290"/>
                    <a:pt x="25" y="290"/>
                  </a:cubicBezTo>
                  <a:cubicBezTo>
                    <a:pt x="41" y="290"/>
                    <a:pt x="41" y="290"/>
                    <a:pt x="41" y="290"/>
                  </a:cubicBezTo>
                  <a:cubicBezTo>
                    <a:pt x="47" y="290"/>
                    <a:pt x="47" y="294"/>
                    <a:pt x="47" y="300"/>
                  </a:cubicBezTo>
                  <a:cubicBezTo>
                    <a:pt x="47" y="306"/>
                    <a:pt x="47" y="311"/>
                    <a:pt x="41" y="311"/>
                  </a:cubicBezTo>
                  <a:close/>
                  <a:moveTo>
                    <a:pt x="41" y="284"/>
                  </a:moveTo>
                  <a:cubicBezTo>
                    <a:pt x="25" y="284"/>
                    <a:pt x="25" y="284"/>
                    <a:pt x="25" y="284"/>
                  </a:cubicBezTo>
                  <a:cubicBezTo>
                    <a:pt x="20" y="284"/>
                    <a:pt x="19" y="279"/>
                    <a:pt x="19" y="273"/>
                  </a:cubicBezTo>
                  <a:cubicBezTo>
                    <a:pt x="19" y="268"/>
                    <a:pt x="20" y="263"/>
                    <a:pt x="25" y="263"/>
                  </a:cubicBezTo>
                  <a:cubicBezTo>
                    <a:pt x="41" y="263"/>
                    <a:pt x="41" y="263"/>
                    <a:pt x="41" y="263"/>
                  </a:cubicBezTo>
                  <a:cubicBezTo>
                    <a:pt x="47" y="263"/>
                    <a:pt x="47" y="268"/>
                    <a:pt x="47" y="273"/>
                  </a:cubicBezTo>
                  <a:cubicBezTo>
                    <a:pt x="47" y="279"/>
                    <a:pt x="47" y="284"/>
                    <a:pt x="41" y="284"/>
                  </a:cubicBezTo>
                  <a:close/>
                  <a:moveTo>
                    <a:pt x="41" y="257"/>
                  </a:moveTo>
                  <a:cubicBezTo>
                    <a:pt x="25" y="257"/>
                    <a:pt x="25" y="257"/>
                    <a:pt x="25" y="257"/>
                  </a:cubicBezTo>
                  <a:cubicBezTo>
                    <a:pt x="20" y="257"/>
                    <a:pt x="19" y="252"/>
                    <a:pt x="19" y="246"/>
                  </a:cubicBezTo>
                  <a:cubicBezTo>
                    <a:pt x="19" y="241"/>
                    <a:pt x="20" y="236"/>
                    <a:pt x="25" y="236"/>
                  </a:cubicBezTo>
                  <a:cubicBezTo>
                    <a:pt x="41" y="236"/>
                    <a:pt x="41" y="236"/>
                    <a:pt x="41" y="236"/>
                  </a:cubicBezTo>
                  <a:cubicBezTo>
                    <a:pt x="47" y="236"/>
                    <a:pt x="47" y="241"/>
                    <a:pt x="47" y="246"/>
                  </a:cubicBezTo>
                  <a:cubicBezTo>
                    <a:pt x="47" y="252"/>
                    <a:pt x="47" y="257"/>
                    <a:pt x="41" y="257"/>
                  </a:cubicBezTo>
                  <a:close/>
                  <a:moveTo>
                    <a:pt x="41" y="230"/>
                  </a:moveTo>
                  <a:cubicBezTo>
                    <a:pt x="25" y="230"/>
                    <a:pt x="25" y="230"/>
                    <a:pt x="25" y="230"/>
                  </a:cubicBezTo>
                  <a:cubicBezTo>
                    <a:pt x="20" y="230"/>
                    <a:pt x="19" y="225"/>
                    <a:pt x="19" y="219"/>
                  </a:cubicBezTo>
                  <a:cubicBezTo>
                    <a:pt x="19" y="214"/>
                    <a:pt x="20" y="209"/>
                    <a:pt x="25" y="209"/>
                  </a:cubicBezTo>
                  <a:cubicBezTo>
                    <a:pt x="41" y="209"/>
                    <a:pt x="41" y="209"/>
                    <a:pt x="41" y="209"/>
                  </a:cubicBezTo>
                  <a:cubicBezTo>
                    <a:pt x="47" y="209"/>
                    <a:pt x="47" y="214"/>
                    <a:pt x="47" y="219"/>
                  </a:cubicBezTo>
                  <a:cubicBezTo>
                    <a:pt x="47" y="225"/>
                    <a:pt x="47" y="230"/>
                    <a:pt x="41" y="230"/>
                  </a:cubicBezTo>
                  <a:close/>
                  <a:moveTo>
                    <a:pt x="54" y="188"/>
                  </a:moveTo>
                  <a:cubicBezTo>
                    <a:pt x="52" y="192"/>
                    <a:pt x="44" y="193"/>
                    <a:pt x="35" y="189"/>
                  </a:cubicBezTo>
                  <a:cubicBezTo>
                    <a:pt x="27" y="185"/>
                    <a:pt x="22" y="178"/>
                    <a:pt x="24" y="174"/>
                  </a:cubicBezTo>
                  <a:cubicBezTo>
                    <a:pt x="26" y="170"/>
                    <a:pt x="34" y="169"/>
                    <a:pt x="43" y="173"/>
                  </a:cubicBezTo>
                  <a:cubicBezTo>
                    <a:pt x="51" y="177"/>
                    <a:pt x="56" y="184"/>
                    <a:pt x="54" y="188"/>
                  </a:cubicBezTo>
                  <a:close/>
                  <a:moveTo>
                    <a:pt x="76" y="311"/>
                  </a:moveTo>
                  <a:cubicBezTo>
                    <a:pt x="61" y="311"/>
                    <a:pt x="61" y="311"/>
                    <a:pt x="61" y="311"/>
                  </a:cubicBezTo>
                  <a:cubicBezTo>
                    <a:pt x="55" y="311"/>
                    <a:pt x="55" y="306"/>
                    <a:pt x="55" y="300"/>
                  </a:cubicBezTo>
                  <a:cubicBezTo>
                    <a:pt x="55" y="294"/>
                    <a:pt x="55" y="290"/>
                    <a:pt x="61" y="290"/>
                  </a:cubicBezTo>
                  <a:cubicBezTo>
                    <a:pt x="76" y="290"/>
                    <a:pt x="76" y="290"/>
                    <a:pt x="76" y="290"/>
                  </a:cubicBezTo>
                  <a:cubicBezTo>
                    <a:pt x="82" y="290"/>
                    <a:pt x="83" y="294"/>
                    <a:pt x="83" y="300"/>
                  </a:cubicBezTo>
                  <a:cubicBezTo>
                    <a:pt x="83" y="306"/>
                    <a:pt x="82" y="311"/>
                    <a:pt x="76" y="311"/>
                  </a:cubicBezTo>
                  <a:close/>
                  <a:moveTo>
                    <a:pt x="76" y="284"/>
                  </a:moveTo>
                  <a:cubicBezTo>
                    <a:pt x="61" y="284"/>
                    <a:pt x="61" y="284"/>
                    <a:pt x="61" y="284"/>
                  </a:cubicBezTo>
                  <a:cubicBezTo>
                    <a:pt x="55" y="284"/>
                    <a:pt x="55" y="279"/>
                    <a:pt x="55" y="273"/>
                  </a:cubicBezTo>
                  <a:cubicBezTo>
                    <a:pt x="55" y="268"/>
                    <a:pt x="55" y="263"/>
                    <a:pt x="61" y="263"/>
                  </a:cubicBezTo>
                  <a:cubicBezTo>
                    <a:pt x="76" y="263"/>
                    <a:pt x="76" y="263"/>
                    <a:pt x="76" y="263"/>
                  </a:cubicBezTo>
                  <a:cubicBezTo>
                    <a:pt x="82" y="263"/>
                    <a:pt x="83" y="268"/>
                    <a:pt x="83" y="273"/>
                  </a:cubicBezTo>
                  <a:cubicBezTo>
                    <a:pt x="83" y="279"/>
                    <a:pt x="82" y="284"/>
                    <a:pt x="76" y="284"/>
                  </a:cubicBezTo>
                  <a:close/>
                  <a:moveTo>
                    <a:pt x="76" y="257"/>
                  </a:moveTo>
                  <a:cubicBezTo>
                    <a:pt x="61" y="257"/>
                    <a:pt x="61" y="257"/>
                    <a:pt x="61" y="257"/>
                  </a:cubicBezTo>
                  <a:cubicBezTo>
                    <a:pt x="55" y="257"/>
                    <a:pt x="55" y="252"/>
                    <a:pt x="55" y="246"/>
                  </a:cubicBezTo>
                  <a:cubicBezTo>
                    <a:pt x="55" y="241"/>
                    <a:pt x="55" y="236"/>
                    <a:pt x="61" y="236"/>
                  </a:cubicBezTo>
                  <a:cubicBezTo>
                    <a:pt x="76" y="236"/>
                    <a:pt x="76" y="236"/>
                    <a:pt x="76" y="236"/>
                  </a:cubicBezTo>
                  <a:cubicBezTo>
                    <a:pt x="82" y="236"/>
                    <a:pt x="83" y="241"/>
                    <a:pt x="83" y="246"/>
                  </a:cubicBezTo>
                  <a:cubicBezTo>
                    <a:pt x="83" y="252"/>
                    <a:pt x="82" y="257"/>
                    <a:pt x="76" y="257"/>
                  </a:cubicBezTo>
                  <a:close/>
                  <a:moveTo>
                    <a:pt x="76" y="230"/>
                  </a:moveTo>
                  <a:cubicBezTo>
                    <a:pt x="61" y="230"/>
                    <a:pt x="61" y="230"/>
                    <a:pt x="61" y="230"/>
                  </a:cubicBezTo>
                  <a:cubicBezTo>
                    <a:pt x="55" y="230"/>
                    <a:pt x="55" y="225"/>
                    <a:pt x="55" y="219"/>
                  </a:cubicBezTo>
                  <a:cubicBezTo>
                    <a:pt x="55" y="214"/>
                    <a:pt x="55" y="209"/>
                    <a:pt x="61" y="209"/>
                  </a:cubicBezTo>
                  <a:cubicBezTo>
                    <a:pt x="76" y="209"/>
                    <a:pt x="76" y="209"/>
                    <a:pt x="76" y="209"/>
                  </a:cubicBezTo>
                  <a:cubicBezTo>
                    <a:pt x="82" y="209"/>
                    <a:pt x="83" y="214"/>
                    <a:pt x="83" y="219"/>
                  </a:cubicBezTo>
                  <a:cubicBezTo>
                    <a:pt x="83" y="225"/>
                    <a:pt x="82" y="230"/>
                    <a:pt x="76" y="230"/>
                  </a:cubicBezTo>
                  <a:close/>
                  <a:moveTo>
                    <a:pt x="84" y="188"/>
                  </a:moveTo>
                  <a:cubicBezTo>
                    <a:pt x="82" y="184"/>
                    <a:pt x="87" y="177"/>
                    <a:pt x="96" y="173"/>
                  </a:cubicBezTo>
                  <a:cubicBezTo>
                    <a:pt x="104" y="169"/>
                    <a:pt x="112" y="170"/>
                    <a:pt x="114" y="174"/>
                  </a:cubicBezTo>
                  <a:cubicBezTo>
                    <a:pt x="116" y="178"/>
                    <a:pt x="111" y="185"/>
                    <a:pt x="103" y="189"/>
                  </a:cubicBezTo>
                  <a:cubicBezTo>
                    <a:pt x="95" y="193"/>
                    <a:pt x="86" y="192"/>
                    <a:pt x="84" y="188"/>
                  </a:cubicBezTo>
                  <a:close/>
                  <a:moveTo>
                    <a:pt x="112" y="311"/>
                  </a:moveTo>
                  <a:cubicBezTo>
                    <a:pt x="96" y="311"/>
                    <a:pt x="96" y="311"/>
                    <a:pt x="96" y="311"/>
                  </a:cubicBezTo>
                  <a:cubicBezTo>
                    <a:pt x="91" y="311"/>
                    <a:pt x="90" y="306"/>
                    <a:pt x="90" y="300"/>
                  </a:cubicBezTo>
                  <a:cubicBezTo>
                    <a:pt x="90" y="294"/>
                    <a:pt x="91" y="290"/>
                    <a:pt x="96" y="290"/>
                  </a:cubicBezTo>
                  <a:cubicBezTo>
                    <a:pt x="112" y="290"/>
                    <a:pt x="112" y="290"/>
                    <a:pt x="112" y="290"/>
                  </a:cubicBezTo>
                  <a:cubicBezTo>
                    <a:pt x="118" y="290"/>
                    <a:pt x="118" y="294"/>
                    <a:pt x="118" y="300"/>
                  </a:cubicBezTo>
                  <a:cubicBezTo>
                    <a:pt x="118" y="306"/>
                    <a:pt x="118" y="311"/>
                    <a:pt x="112" y="311"/>
                  </a:cubicBezTo>
                  <a:close/>
                  <a:moveTo>
                    <a:pt x="112" y="284"/>
                  </a:moveTo>
                  <a:cubicBezTo>
                    <a:pt x="96" y="284"/>
                    <a:pt x="96" y="284"/>
                    <a:pt x="96" y="284"/>
                  </a:cubicBezTo>
                  <a:cubicBezTo>
                    <a:pt x="91" y="284"/>
                    <a:pt x="90" y="279"/>
                    <a:pt x="90" y="273"/>
                  </a:cubicBezTo>
                  <a:cubicBezTo>
                    <a:pt x="90" y="268"/>
                    <a:pt x="91" y="263"/>
                    <a:pt x="96" y="263"/>
                  </a:cubicBezTo>
                  <a:cubicBezTo>
                    <a:pt x="112" y="263"/>
                    <a:pt x="112" y="263"/>
                    <a:pt x="112" y="263"/>
                  </a:cubicBezTo>
                  <a:cubicBezTo>
                    <a:pt x="118" y="263"/>
                    <a:pt x="118" y="268"/>
                    <a:pt x="118" y="273"/>
                  </a:cubicBezTo>
                  <a:cubicBezTo>
                    <a:pt x="118" y="279"/>
                    <a:pt x="118" y="284"/>
                    <a:pt x="112" y="284"/>
                  </a:cubicBezTo>
                  <a:close/>
                  <a:moveTo>
                    <a:pt x="112" y="257"/>
                  </a:moveTo>
                  <a:cubicBezTo>
                    <a:pt x="96" y="257"/>
                    <a:pt x="96" y="257"/>
                    <a:pt x="96" y="257"/>
                  </a:cubicBezTo>
                  <a:cubicBezTo>
                    <a:pt x="91" y="257"/>
                    <a:pt x="90" y="252"/>
                    <a:pt x="90" y="246"/>
                  </a:cubicBezTo>
                  <a:cubicBezTo>
                    <a:pt x="90" y="241"/>
                    <a:pt x="91" y="236"/>
                    <a:pt x="96" y="236"/>
                  </a:cubicBezTo>
                  <a:cubicBezTo>
                    <a:pt x="112" y="236"/>
                    <a:pt x="112" y="236"/>
                    <a:pt x="112" y="236"/>
                  </a:cubicBezTo>
                  <a:cubicBezTo>
                    <a:pt x="118" y="236"/>
                    <a:pt x="118" y="241"/>
                    <a:pt x="118" y="246"/>
                  </a:cubicBezTo>
                  <a:cubicBezTo>
                    <a:pt x="118" y="252"/>
                    <a:pt x="118" y="257"/>
                    <a:pt x="112" y="257"/>
                  </a:cubicBezTo>
                  <a:close/>
                  <a:moveTo>
                    <a:pt x="112" y="230"/>
                  </a:moveTo>
                  <a:cubicBezTo>
                    <a:pt x="96" y="230"/>
                    <a:pt x="96" y="230"/>
                    <a:pt x="96" y="230"/>
                  </a:cubicBezTo>
                  <a:cubicBezTo>
                    <a:pt x="91" y="230"/>
                    <a:pt x="90" y="225"/>
                    <a:pt x="90" y="219"/>
                  </a:cubicBezTo>
                  <a:cubicBezTo>
                    <a:pt x="90" y="214"/>
                    <a:pt x="91" y="209"/>
                    <a:pt x="96" y="209"/>
                  </a:cubicBezTo>
                  <a:cubicBezTo>
                    <a:pt x="112" y="209"/>
                    <a:pt x="112" y="209"/>
                    <a:pt x="112" y="209"/>
                  </a:cubicBezTo>
                  <a:cubicBezTo>
                    <a:pt x="118" y="209"/>
                    <a:pt x="118" y="214"/>
                    <a:pt x="118" y="219"/>
                  </a:cubicBezTo>
                  <a:cubicBezTo>
                    <a:pt x="118" y="225"/>
                    <a:pt x="118" y="230"/>
                    <a:pt x="112" y="230"/>
                  </a:cubicBezTo>
                  <a:close/>
                  <a:moveTo>
                    <a:pt x="124" y="131"/>
                  </a:moveTo>
                  <a:cubicBezTo>
                    <a:pt x="124" y="157"/>
                    <a:pt x="99" y="158"/>
                    <a:pt x="69" y="158"/>
                  </a:cubicBezTo>
                  <a:cubicBezTo>
                    <a:pt x="38" y="158"/>
                    <a:pt x="13" y="157"/>
                    <a:pt x="13" y="131"/>
                  </a:cubicBezTo>
                  <a:cubicBezTo>
                    <a:pt x="13" y="74"/>
                    <a:pt x="13" y="74"/>
                    <a:pt x="13" y="74"/>
                  </a:cubicBezTo>
                  <a:cubicBezTo>
                    <a:pt x="13" y="48"/>
                    <a:pt x="38" y="47"/>
                    <a:pt x="69" y="47"/>
                  </a:cubicBezTo>
                  <a:cubicBezTo>
                    <a:pt x="99" y="47"/>
                    <a:pt x="124" y="48"/>
                    <a:pt x="124" y="74"/>
                  </a:cubicBezTo>
                  <a:lnTo>
                    <a:pt x="124" y="131"/>
                  </a:lnTo>
                  <a:close/>
                </a:path>
              </a:pathLst>
            </a:custGeom>
            <a:noFill/>
            <a:ln w="15875">
              <a:gradFill flip="none" rotWithShape="1">
                <a:gsLst>
                  <a:gs pos="0">
                    <a:schemeClr val="accent2"/>
                  </a:gs>
                  <a:gs pos="100000">
                    <a:schemeClr val="accent1"/>
                  </a:gs>
                </a:gsLst>
                <a:lin ang="18900000" scaled="1"/>
                <a:tileRect/>
              </a:gradFill>
              <a:round/>
              <a:headEnd/>
              <a:tailEnd/>
            </a:ln>
            <a:effectLst/>
          </p:spPr>
          <p:txBody>
            <a:bodyPr/>
            <a:lstStyle/>
            <a:p>
              <a:pPr defTabSz="501206">
                <a:defRPr/>
              </a:pPr>
              <a:endParaRPr lang="en-US" sz="500" dirty="0">
                <a:solidFill>
                  <a:sysClr val="windowText" lastClr="000000"/>
                </a:solidFill>
                <a:latin typeface="Neo Sans Intel"/>
              </a:endParaRPr>
            </a:p>
          </p:txBody>
        </p:sp>
        <p:sp>
          <p:nvSpPr>
            <p:cNvPr id="332" name="Freeform 15"/>
            <p:cNvSpPr>
              <a:spLocks noChangeAspect="1" noEditPoints="1"/>
            </p:cNvSpPr>
            <p:nvPr/>
          </p:nvSpPr>
          <p:spPr bwMode="auto">
            <a:xfrm>
              <a:off x="7566146" y="3405581"/>
              <a:ext cx="1783207" cy="1036236"/>
            </a:xfrm>
            <a:custGeom>
              <a:avLst/>
              <a:gdLst/>
              <a:ahLst/>
              <a:cxnLst>
                <a:cxn ang="0">
                  <a:pos x="149" y="0"/>
                </a:cxn>
                <a:cxn ang="0">
                  <a:pos x="116" y="0"/>
                </a:cxn>
                <a:cxn ang="0">
                  <a:pos x="110" y="6"/>
                </a:cxn>
                <a:cxn ang="0">
                  <a:pos x="110" y="93"/>
                </a:cxn>
                <a:cxn ang="0">
                  <a:pos x="116" y="99"/>
                </a:cxn>
                <a:cxn ang="0">
                  <a:pos x="149" y="99"/>
                </a:cxn>
                <a:cxn ang="0">
                  <a:pos x="154" y="93"/>
                </a:cxn>
                <a:cxn ang="0">
                  <a:pos x="154" y="6"/>
                </a:cxn>
                <a:cxn ang="0">
                  <a:pos x="149" y="0"/>
                </a:cxn>
                <a:cxn ang="0">
                  <a:pos x="115" y="41"/>
                </a:cxn>
                <a:cxn ang="0">
                  <a:pos x="121" y="41"/>
                </a:cxn>
                <a:cxn ang="0">
                  <a:pos x="121" y="45"/>
                </a:cxn>
                <a:cxn ang="0">
                  <a:pos x="115" y="45"/>
                </a:cxn>
                <a:cxn ang="0">
                  <a:pos x="115" y="41"/>
                </a:cxn>
                <a:cxn ang="0">
                  <a:pos x="150" y="90"/>
                </a:cxn>
                <a:cxn ang="0">
                  <a:pos x="115" y="90"/>
                </a:cxn>
                <a:cxn ang="0">
                  <a:pos x="115" y="85"/>
                </a:cxn>
                <a:cxn ang="0">
                  <a:pos x="150" y="85"/>
                </a:cxn>
                <a:cxn ang="0">
                  <a:pos x="150" y="90"/>
                </a:cxn>
                <a:cxn ang="0">
                  <a:pos x="125" y="45"/>
                </a:cxn>
                <a:cxn ang="0">
                  <a:pos x="125" y="41"/>
                </a:cxn>
                <a:cxn ang="0">
                  <a:pos x="130" y="41"/>
                </a:cxn>
                <a:cxn ang="0">
                  <a:pos x="130" y="45"/>
                </a:cxn>
                <a:cxn ang="0">
                  <a:pos x="125" y="45"/>
                </a:cxn>
                <a:cxn ang="0">
                  <a:pos x="150" y="32"/>
                </a:cxn>
                <a:cxn ang="0">
                  <a:pos x="115" y="32"/>
                </a:cxn>
                <a:cxn ang="0">
                  <a:pos x="115" y="28"/>
                </a:cxn>
                <a:cxn ang="0">
                  <a:pos x="150" y="28"/>
                </a:cxn>
                <a:cxn ang="0">
                  <a:pos x="150" y="32"/>
                </a:cxn>
                <a:cxn ang="0">
                  <a:pos x="150" y="23"/>
                </a:cxn>
                <a:cxn ang="0">
                  <a:pos x="115" y="23"/>
                </a:cxn>
                <a:cxn ang="0">
                  <a:pos x="115" y="18"/>
                </a:cxn>
                <a:cxn ang="0">
                  <a:pos x="150" y="18"/>
                </a:cxn>
                <a:cxn ang="0">
                  <a:pos x="150" y="23"/>
                </a:cxn>
                <a:cxn ang="0">
                  <a:pos x="150" y="14"/>
                </a:cxn>
                <a:cxn ang="0">
                  <a:pos x="115" y="14"/>
                </a:cxn>
                <a:cxn ang="0">
                  <a:pos x="115" y="9"/>
                </a:cxn>
                <a:cxn ang="0">
                  <a:pos x="150" y="9"/>
                </a:cxn>
                <a:cxn ang="0">
                  <a:pos x="150" y="14"/>
                </a:cxn>
                <a:cxn ang="0">
                  <a:pos x="96" y="0"/>
                </a:cxn>
                <a:cxn ang="0">
                  <a:pos x="5" y="0"/>
                </a:cxn>
                <a:cxn ang="0">
                  <a:pos x="0" y="6"/>
                </a:cxn>
                <a:cxn ang="0">
                  <a:pos x="0" y="77"/>
                </a:cxn>
                <a:cxn ang="0">
                  <a:pos x="5" y="83"/>
                </a:cxn>
                <a:cxn ang="0">
                  <a:pos x="40" y="83"/>
                </a:cxn>
                <a:cxn ang="0">
                  <a:pos x="40" y="92"/>
                </a:cxn>
                <a:cxn ang="0">
                  <a:pos x="15" y="99"/>
                </a:cxn>
                <a:cxn ang="0">
                  <a:pos x="86" y="99"/>
                </a:cxn>
                <a:cxn ang="0">
                  <a:pos x="61" y="92"/>
                </a:cxn>
                <a:cxn ang="0">
                  <a:pos x="61" y="83"/>
                </a:cxn>
                <a:cxn ang="0">
                  <a:pos x="96" y="83"/>
                </a:cxn>
                <a:cxn ang="0">
                  <a:pos x="101" y="77"/>
                </a:cxn>
                <a:cxn ang="0">
                  <a:pos x="101" y="6"/>
                </a:cxn>
                <a:cxn ang="0">
                  <a:pos x="96" y="0"/>
                </a:cxn>
                <a:cxn ang="0">
                  <a:pos x="93" y="74"/>
                </a:cxn>
                <a:cxn ang="0">
                  <a:pos x="8" y="74"/>
                </a:cxn>
                <a:cxn ang="0">
                  <a:pos x="8" y="9"/>
                </a:cxn>
                <a:cxn ang="0">
                  <a:pos x="93" y="9"/>
                </a:cxn>
                <a:cxn ang="0">
                  <a:pos x="93" y="74"/>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noFill/>
            <a:ln w="19050">
              <a:gradFill flip="none" rotWithShape="1">
                <a:gsLst>
                  <a:gs pos="0">
                    <a:schemeClr val="accent2"/>
                  </a:gs>
                  <a:gs pos="100000">
                    <a:schemeClr val="accent1"/>
                  </a:gs>
                </a:gsLst>
                <a:lin ang="2700000" scaled="1"/>
                <a:tileRect/>
              </a:gradFill>
              <a:round/>
              <a:headEnd/>
              <a:tailEnd/>
            </a:ln>
            <a:effectLst/>
          </p:spPr>
          <p:txBody>
            <a:bodyPr vert="horz" wrap="square" lIns="91440" tIns="45720" rIns="91440" bIns="45720" numCol="1" anchor="t" anchorCtr="0" compatLnSpc="1">
              <a:prstTxWarp prst="textNoShape">
                <a:avLst/>
              </a:prstTxWarp>
            </a:bodyPr>
            <a:lstStyle/>
            <a:p>
              <a:pPr defTabSz="501206">
                <a:defRPr/>
              </a:pPr>
              <a:endParaRPr lang="en-US" sz="500" dirty="0">
                <a:solidFill>
                  <a:srgbClr val="5E6A71"/>
                </a:solidFill>
                <a:latin typeface="Neo Sans Intel"/>
              </a:endParaRPr>
            </a:p>
          </p:txBody>
        </p:sp>
        <p:grpSp>
          <p:nvGrpSpPr>
            <p:cNvPr id="23" name="Group 22"/>
            <p:cNvGrpSpPr/>
            <p:nvPr/>
          </p:nvGrpSpPr>
          <p:grpSpPr>
            <a:xfrm>
              <a:off x="7790641" y="4754456"/>
              <a:ext cx="1705340" cy="927975"/>
              <a:chOff x="12091118" y="5434092"/>
              <a:chExt cx="1469698" cy="799747"/>
            </a:xfrm>
          </p:grpSpPr>
          <p:sp>
            <p:nvSpPr>
              <p:cNvPr id="338" name="Freeform 337"/>
              <p:cNvSpPr>
                <a:spLocks noEditPoints="1"/>
              </p:cNvSpPr>
              <p:nvPr/>
            </p:nvSpPr>
            <p:spPr bwMode="auto">
              <a:xfrm>
                <a:off x="12091118" y="5434092"/>
                <a:ext cx="1469698" cy="799747"/>
              </a:xfrm>
              <a:custGeom>
                <a:avLst/>
                <a:gdLst>
                  <a:gd name="T0" fmla="*/ 1142 w 1184"/>
                  <a:gd name="T1" fmla="*/ 644 h 644"/>
                  <a:gd name="T2" fmla="*/ 42 w 1184"/>
                  <a:gd name="T3" fmla="*/ 644 h 644"/>
                  <a:gd name="T4" fmla="*/ 0 w 1184"/>
                  <a:gd name="T5" fmla="*/ 602 h 644"/>
                  <a:gd name="T6" fmla="*/ 0 w 1184"/>
                  <a:gd name="T7" fmla="*/ 600 h 644"/>
                  <a:gd name="T8" fmla="*/ 121 w 1184"/>
                  <a:gd name="T9" fmla="*/ 600 h 644"/>
                  <a:gd name="T10" fmla="*/ 120 w 1184"/>
                  <a:gd name="T11" fmla="*/ 590 h 644"/>
                  <a:gd name="T12" fmla="*/ 120 w 1184"/>
                  <a:gd name="T13" fmla="*/ 34 h 644"/>
                  <a:gd name="T14" fmla="*/ 154 w 1184"/>
                  <a:gd name="T15" fmla="*/ 0 h 644"/>
                  <a:gd name="T16" fmla="*/ 1030 w 1184"/>
                  <a:gd name="T17" fmla="*/ 0 h 644"/>
                  <a:gd name="T18" fmla="*/ 1064 w 1184"/>
                  <a:gd name="T19" fmla="*/ 34 h 644"/>
                  <a:gd name="T20" fmla="*/ 1064 w 1184"/>
                  <a:gd name="T21" fmla="*/ 590 h 644"/>
                  <a:gd name="T22" fmla="*/ 1062 w 1184"/>
                  <a:gd name="T23" fmla="*/ 600 h 644"/>
                  <a:gd name="T24" fmla="*/ 1184 w 1184"/>
                  <a:gd name="T25" fmla="*/ 600 h 644"/>
                  <a:gd name="T26" fmla="*/ 1184 w 1184"/>
                  <a:gd name="T27" fmla="*/ 602 h 644"/>
                  <a:gd name="T28" fmla="*/ 1142 w 1184"/>
                  <a:gd name="T29" fmla="*/ 644 h 644"/>
                  <a:gd name="T30" fmla="*/ 4 w 1184"/>
                  <a:gd name="T31" fmla="*/ 604 h 644"/>
                  <a:gd name="T32" fmla="*/ 42 w 1184"/>
                  <a:gd name="T33" fmla="*/ 640 h 644"/>
                  <a:gd name="T34" fmla="*/ 1142 w 1184"/>
                  <a:gd name="T35" fmla="*/ 640 h 644"/>
                  <a:gd name="T36" fmla="*/ 1180 w 1184"/>
                  <a:gd name="T37" fmla="*/ 604 h 644"/>
                  <a:gd name="T38" fmla="*/ 1057 w 1184"/>
                  <a:gd name="T39" fmla="*/ 604 h 644"/>
                  <a:gd name="T40" fmla="*/ 1058 w 1184"/>
                  <a:gd name="T41" fmla="*/ 601 h 644"/>
                  <a:gd name="T42" fmla="*/ 1060 w 1184"/>
                  <a:gd name="T43" fmla="*/ 590 h 644"/>
                  <a:gd name="T44" fmla="*/ 1060 w 1184"/>
                  <a:gd name="T45" fmla="*/ 34 h 644"/>
                  <a:gd name="T46" fmla="*/ 1030 w 1184"/>
                  <a:gd name="T47" fmla="*/ 4 h 644"/>
                  <a:gd name="T48" fmla="*/ 154 w 1184"/>
                  <a:gd name="T49" fmla="*/ 4 h 644"/>
                  <a:gd name="T50" fmla="*/ 124 w 1184"/>
                  <a:gd name="T51" fmla="*/ 34 h 644"/>
                  <a:gd name="T52" fmla="*/ 124 w 1184"/>
                  <a:gd name="T53" fmla="*/ 590 h 644"/>
                  <a:gd name="T54" fmla="*/ 126 w 1184"/>
                  <a:gd name="T55" fmla="*/ 601 h 644"/>
                  <a:gd name="T56" fmla="*/ 127 w 1184"/>
                  <a:gd name="T57" fmla="*/ 604 h 644"/>
                  <a:gd name="T58" fmla="*/ 4 w 1184"/>
                  <a:gd name="T59" fmla="*/ 604 h 644"/>
                  <a:gd name="T60" fmla="*/ 1036 w 1184"/>
                  <a:gd name="T61" fmla="*/ 580 h 644"/>
                  <a:gd name="T62" fmla="*/ 148 w 1184"/>
                  <a:gd name="T63" fmla="*/ 580 h 644"/>
                  <a:gd name="T64" fmla="*/ 148 w 1184"/>
                  <a:gd name="T65" fmla="*/ 28 h 644"/>
                  <a:gd name="T66" fmla="*/ 1036 w 1184"/>
                  <a:gd name="T67" fmla="*/ 28 h 644"/>
                  <a:gd name="T68" fmla="*/ 1036 w 1184"/>
                  <a:gd name="T69" fmla="*/ 580 h 644"/>
                  <a:gd name="T70" fmla="*/ 152 w 1184"/>
                  <a:gd name="T71" fmla="*/ 576 h 644"/>
                  <a:gd name="T72" fmla="*/ 1032 w 1184"/>
                  <a:gd name="T73" fmla="*/ 576 h 644"/>
                  <a:gd name="T74" fmla="*/ 1032 w 1184"/>
                  <a:gd name="T75" fmla="*/ 32 h 644"/>
                  <a:gd name="T76" fmla="*/ 152 w 1184"/>
                  <a:gd name="T77" fmla="*/ 32 h 644"/>
                  <a:gd name="T78" fmla="*/ 152 w 1184"/>
                  <a:gd name="T79" fmla="*/ 57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4" h="644">
                    <a:moveTo>
                      <a:pt x="1142" y="644"/>
                    </a:moveTo>
                    <a:cubicBezTo>
                      <a:pt x="42" y="644"/>
                      <a:pt x="42" y="644"/>
                      <a:pt x="42" y="644"/>
                    </a:cubicBezTo>
                    <a:cubicBezTo>
                      <a:pt x="0" y="644"/>
                      <a:pt x="0" y="602"/>
                      <a:pt x="0" y="602"/>
                    </a:cubicBezTo>
                    <a:cubicBezTo>
                      <a:pt x="0" y="600"/>
                      <a:pt x="0" y="600"/>
                      <a:pt x="0" y="600"/>
                    </a:cubicBezTo>
                    <a:cubicBezTo>
                      <a:pt x="121" y="600"/>
                      <a:pt x="121" y="600"/>
                      <a:pt x="121" y="600"/>
                    </a:cubicBezTo>
                    <a:cubicBezTo>
                      <a:pt x="120" y="597"/>
                      <a:pt x="120" y="594"/>
                      <a:pt x="120" y="590"/>
                    </a:cubicBezTo>
                    <a:cubicBezTo>
                      <a:pt x="120" y="34"/>
                      <a:pt x="120" y="34"/>
                      <a:pt x="120" y="34"/>
                    </a:cubicBezTo>
                    <a:cubicBezTo>
                      <a:pt x="120" y="15"/>
                      <a:pt x="135" y="0"/>
                      <a:pt x="154" y="0"/>
                    </a:cubicBezTo>
                    <a:cubicBezTo>
                      <a:pt x="1030" y="0"/>
                      <a:pt x="1030" y="0"/>
                      <a:pt x="1030" y="0"/>
                    </a:cubicBezTo>
                    <a:cubicBezTo>
                      <a:pt x="1049" y="0"/>
                      <a:pt x="1064" y="15"/>
                      <a:pt x="1064" y="34"/>
                    </a:cubicBezTo>
                    <a:cubicBezTo>
                      <a:pt x="1064" y="590"/>
                      <a:pt x="1064" y="590"/>
                      <a:pt x="1064" y="590"/>
                    </a:cubicBezTo>
                    <a:cubicBezTo>
                      <a:pt x="1064" y="593"/>
                      <a:pt x="1063" y="597"/>
                      <a:pt x="1062" y="600"/>
                    </a:cubicBezTo>
                    <a:cubicBezTo>
                      <a:pt x="1184" y="600"/>
                      <a:pt x="1184" y="600"/>
                      <a:pt x="1184" y="600"/>
                    </a:cubicBezTo>
                    <a:cubicBezTo>
                      <a:pt x="1184" y="602"/>
                      <a:pt x="1184" y="602"/>
                      <a:pt x="1184" y="602"/>
                    </a:cubicBezTo>
                    <a:cubicBezTo>
                      <a:pt x="1184" y="602"/>
                      <a:pt x="1183" y="644"/>
                      <a:pt x="1142" y="644"/>
                    </a:cubicBezTo>
                    <a:close/>
                    <a:moveTo>
                      <a:pt x="4" y="604"/>
                    </a:moveTo>
                    <a:cubicBezTo>
                      <a:pt x="5" y="612"/>
                      <a:pt x="9" y="640"/>
                      <a:pt x="42" y="640"/>
                    </a:cubicBezTo>
                    <a:cubicBezTo>
                      <a:pt x="1142" y="640"/>
                      <a:pt x="1142" y="640"/>
                      <a:pt x="1142" y="640"/>
                    </a:cubicBezTo>
                    <a:cubicBezTo>
                      <a:pt x="1175" y="640"/>
                      <a:pt x="1179" y="612"/>
                      <a:pt x="1180" y="604"/>
                    </a:cubicBezTo>
                    <a:cubicBezTo>
                      <a:pt x="1057" y="604"/>
                      <a:pt x="1057" y="604"/>
                      <a:pt x="1057" y="604"/>
                    </a:cubicBezTo>
                    <a:cubicBezTo>
                      <a:pt x="1058" y="601"/>
                      <a:pt x="1058" y="601"/>
                      <a:pt x="1058" y="601"/>
                    </a:cubicBezTo>
                    <a:cubicBezTo>
                      <a:pt x="1059" y="597"/>
                      <a:pt x="1060" y="594"/>
                      <a:pt x="1060" y="590"/>
                    </a:cubicBezTo>
                    <a:cubicBezTo>
                      <a:pt x="1060" y="34"/>
                      <a:pt x="1060" y="34"/>
                      <a:pt x="1060" y="34"/>
                    </a:cubicBezTo>
                    <a:cubicBezTo>
                      <a:pt x="1060" y="17"/>
                      <a:pt x="1046" y="4"/>
                      <a:pt x="1030" y="4"/>
                    </a:cubicBezTo>
                    <a:cubicBezTo>
                      <a:pt x="154" y="4"/>
                      <a:pt x="154" y="4"/>
                      <a:pt x="154" y="4"/>
                    </a:cubicBezTo>
                    <a:cubicBezTo>
                      <a:pt x="137" y="4"/>
                      <a:pt x="124" y="17"/>
                      <a:pt x="124" y="34"/>
                    </a:cubicBezTo>
                    <a:cubicBezTo>
                      <a:pt x="124" y="590"/>
                      <a:pt x="124" y="590"/>
                      <a:pt x="124" y="590"/>
                    </a:cubicBezTo>
                    <a:cubicBezTo>
                      <a:pt x="124" y="594"/>
                      <a:pt x="125" y="598"/>
                      <a:pt x="126" y="601"/>
                    </a:cubicBezTo>
                    <a:cubicBezTo>
                      <a:pt x="127" y="604"/>
                      <a:pt x="127" y="604"/>
                      <a:pt x="127" y="604"/>
                    </a:cubicBezTo>
                    <a:lnTo>
                      <a:pt x="4" y="604"/>
                    </a:lnTo>
                    <a:close/>
                    <a:moveTo>
                      <a:pt x="1036" y="580"/>
                    </a:moveTo>
                    <a:cubicBezTo>
                      <a:pt x="148" y="580"/>
                      <a:pt x="148" y="580"/>
                      <a:pt x="148" y="580"/>
                    </a:cubicBezTo>
                    <a:cubicBezTo>
                      <a:pt x="148" y="28"/>
                      <a:pt x="148" y="28"/>
                      <a:pt x="148" y="28"/>
                    </a:cubicBezTo>
                    <a:cubicBezTo>
                      <a:pt x="1036" y="28"/>
                      <a:pt x="1036" y="28"/>
                      <a:pt x="1036" y="28"/>
                    </a:cubicBezTo>
                    <a:lnTo>
                      <a:pt x="1036" y="580"/>
                    </a:lnTo>
                    <a:close/>
                    <a:moveTo>
                      <a:pt x="152" y="576"/>
                    </a:moveTo>
                    <a:cubicBezTo>
                      <a:pt x="1032" y="576"/>
                      <a:pt x="1032" y="576"/>
                      <a:pt x="1032" y="576"/>
                    </a:cubicBezTo>
                    <a:cubicBezTo>
                      <a:pt x="1032" y="32"/>
                      <a:pt x="1032" y="32"/>
                      <a:pt x="1032" y="32"/>
                    </a:cubicBezTo>
                    <a:cubicBezTo>
                      <a:pt x="152" y="32"/>
                      <a:pt x="152" y="32"/>
                      <a:pt x="152" y="32"/>
                    </a:cubicBezTo>
                    <a:lnTo>
                      <a:pt x="152" y="576"/>
                    </a:lnTo>
                    <a:close/>
                  </a:path>
                </a:pathLst>
              </a:custGeom>
              <a:gradFill flip="none" rotWithShape="1">
                <a:gsLst>
                  <a:gs pos="0">
                    <a:schemeClr val="accent1"/>
                  </a:gs>
                  <a:gs pos="100000">
                    <a:schemeClr val="accent2"/>
                  </a:gs>
                </a:gsLst>
                <a:lin ang="8100000" scaled="1"/>
                <a:tileRect/>
              </a:gradFill>
              <a:ln w="6350" cap="rnd">
                <a:gradFill flip="none" rotWithShape="1">
                  <a:gsLst>
                    <a:gs pos="0">
                      <a:schemeClr val="accent1"/>
                    </a:gs>
                    <a:gs pos="100000">
                      <a:schemeClr val="accent2"/>
                    </a:gs>
                  </a:gsLst>
                  <a:lin ang="8100000" scaled="1"/>
                  <a:tileRect/>
                </a:gradFill>
              </a:ln>
            </p:spPr>
            <p:txBody>
              <a:bodyPr vert="horz" wrap="square" lIns="91440" tIns="45720" rIns="91440" bIns="45720" numCol="1" anchor="t" anchorCtr="0" compatLnSpc="1">
                <a:prstTxWarp prst="textNoShape">
                  <a:avLst/>
                </a:prstTxWarp>
              </a:bodyPr>
              <a:lstStyle/>
              <a:p>
                <a:pPr defTabSz="501206"/>
                <a:endParaRPr lang="en-US" sz="1000" dirty="0">
                  <a:solidFill>
                    <a:prstClr val="black"/>
                  </a:solidFill>
                  <a:latin typeface="Neo Sans Intel"/>
                </a:endParaRPr>
              </a:p>
            </p:txBody>
          </p:sp>
          <p:sp>
            <p:nvSpPr>
              <p:cNvPr id="339" name="Freeform 338"/>
              <p:cNvSpPr>
                <a:spLocks noEditPoints="1"/>
              </p:cNvSpPr>
              <p:nvPr/>
            </p:nvSpPr>
            <p:spPr bwMode="auto">
              <a:xfrm>
                <a:off x="12715216" y="6177283"/>
                <a:ext cx="221502" cy="23447"/>
              </a:xfrm>
              <a:custGeom>
                <a:avLst/>
                <a:gdLst>
                  <a:gd name="T0" fmla="*/ 444 w 444"/>
                  <a:gd name="T1" fmla="*/ 47 h 47"/>
                  <a:gd name="T2" fmla="*/ 0 w 444"/>
                  <a:gd name="T3" fmla="*/ 47 h 47"/>
                  <a:gd name="T4" fmla="*/ 0 w 444"/>
                  <a:gd name="T5" fmla="*/ 0 h 47"/>
                  <a:gd name="T6" fmla="*/ 444 w 444"/>
                  <a:gd name="T7" fmla="*/ 0 h 47"/>
                  <a:gd name="T8" fmla="*/ 444 w 444"/>
                  <a:gd name="T9" fmla="*/ 47 h 47"/>
                  <a:gd name="T10" fmla="*/ 9 w 444"/>
                  <a:gd name="T11" fmla="*/ 38 h 47"/>
                  <a:gd name="T12" fmla="*/ 434 w 444"/>
                  <a:gd name="T13" fmla="*/ 38 h 47"/>
                  <a:gd name="T14" fmla="*/ 434 w 444"/>
                  <a:gd name="T15" fmla="*/ 9 h 47"/>
                  <a:gd name="T16" fmla="*/ 9 w 444"/>
                  <a:gd name="T17" fmla="*/ 9 h 47"/>
                  <a:gd name="T18" fmla="*/ 9 w 444"/>
                  <a:gd name="T19"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7">
                    <a:moveTo>
                      <a:pt x="444" y="47"/>
                    </a:moveTo>
                    <a:lnTo>
                      <a:pt x="0" y="47"/>
                    </a:lnTo>
                    <a:lnTo>
                      <a:pt x="0" y="0"/>
                    </a:lnTo>
                    <a:lnTo>
                      <a:pt x="444" y="0"/>
                    </a:lnTo>
                    <a:lnTo>
                      <a:pt x="444" y="47"/>
                    </a:lnTo>
                    <a:close/>
                    <a:moveTo>
                      <a:pt x="9" y="38"/>
                    </a:moveTo>
                    <a:lnTo>
                      <a:pt x="434" y="38"/>
                    </a:lnTo>
                    <a:lnTo>
                      <a:pt x="434" y="9"/>
                    </a:lnTo>
                    <a:lnTo>
                      <a:pt x="9" y="9"/>
                    </a:lnTo>
                    <a:lnTo>
                      <a:pt x="9" y="38"/>
                    </a:lnTo>
                    <a:close/>
                  </a:path>
                </a:pathLst>
              </a:custGeom>
              <a:gradFill flip="none" rotWithShape="1">
                <a:gsLst>
                  <a:gs pos="0">
                    <a:schemeClr val="accent1"/>
                  </a:gs>
                  <a:gs pos="100000">
                    <a:schemeClr val="accent2"/>
                  </a:gs>
                </a:gsLst>
                <a:lin ang="8100000" scaled="1"/>
                <a:tileRect/>
              </a:gradFill>
              <a:ln>
                <a:noFill/>
              </a:ln>
            </p:spPr>
            <p:txBody>
              <a:bodyPr vert="horz" wrap="square" lIns="91440" tIns="45720" rIns="91440" bIns="45720" numCol="1" anchor="t" anchorCtr="0" compatLnSpc="1">
                <a:prstTxWarp prst="textNoShape">
                  <a:avLst/>
                </a:prstTxWarp>
              </a:bodyPr>
              <a:lstStyle/>
              <a:p>
                <a:pPr defTabSz="501206"/>
                <a:endParaRPr lang="en-US" sz="1000" dirty="0">
                  <a:solidFill>
                    <a:prstClr val="black"/>
                  </a:solidFill>
                  <a:latin typeface="Neo Sans Intel"/>
                </a:endParaRPr>
              </a:p>
            </p:txBody>
          </p:sp>
        </p:grpSp>
      </p:grpSp>
      <p:grpSp>
        <p:nvGrpSpPr>
          <p:cNvPr id="30" name="Group 29"/>
          <p:cNvGrpSpPr/>
          <p:nvPr/>
        </p:nvGrpSpPr>
        <p:grpSpPr>
          <a:xfrm>
            <a:off x="2515493" y="3097490"/>
            <a:ext cx="1812771" cy="1366746"/>
            <a:chOff x="4045871" y="3572529"/>
            <a:chExt cx="2900433" cy="2186793"/>
          </a:xfrm>
        </p:grpSpPr>
        <p:sp>
          <p:nvSpPr>
            <p:cNvPr id="340" name="Freeform 15"/>
            <p:cNvSpPr>
              <a:spLocks noChangeAspect="1" noEditPoints="1"/>
            </p:cNvSpPr>
            <p:nvPr/>
          </p:nvSpPr>
          <p:spPr bwMode="auto">
            <a:xfrm>
              <a:off x="5130424" y="3572529"/>
              <a:ext cx="1815880" cy="1055223"/>
            </a:xfrm>
            <a:custGeom>
              <a:avLst/>
              <a:gdLst/>
              <a:ahLst/>
              <a:cxnLst>
                <a:cxn ang="0">
                  <a:pos x="149" y="0"/>
                </a:cxn>
                <a:cxn ang="0">
                  <a:pos x="116" y="0"/>
                </a:cxn>
                <a:cxn ang="0">
                  <a:pos x="110" y="6"/>
                </a:cxn>
                <a:cxn ang="0">
                  <a:pos x="110" y="93"/>
                </a:cxn>
                <a:cxn ang="0">
                  <a:pos x="116" y="99"/>
                </a:cxn>
                <a:cxn ang="0">
                  <a:pos x="149" y="99"/>
                </a:cxn>
                <a:cxn ang="0">
                  <a:pos x="154" y="93"/>
                </a:cxn>
                <a:cxn ang="0">
                  <a:pos x="154" y="6"/>
                </a:cxn>
                <a:cxn ang="0">
                  <a:pos x="149" y="0"/>
                </a:cxn>
                <a:cxn ang="0">
                  <a:pos x="115" y="41"/>
                </a:cxn>
                <a:cxn ang="0">
                  <a:pos x="121" y="41"/>
                </a:cxn>
                <a:cxn ang="0">
                  <a:pos x="121" y="45"/>
                </a:cxn>
                <a:cxn ang="0">
                  <a:pos x="115" y="45"/>
                </a:cxn>
                <a:cxn ang="0">
                  <a:pos x="115" y="41"/>
                </a:cxn>
                <a:cxn ang="0">
                  <a:pos x="150" y="90"/>
                </a:cxn>
                <a:cxn ang="0">
                  <a:pos x="115" y="90"/>
                </a:cxn>
                <a:cxn ang="0">
                  <a:pos x="115" y="85"/>
                </a:cxn>
                <a:cxn ang="0">
                  <a:pos x="150" y="85"/>
                </a:cxn>
                <a:cxn ang="0">
                  <a:pos x="150" y="90"/>
                </a:cxn>
                <a:cxn ang="0">
                  <a:pos x="125" y="45"/>
                </a:cxn>
                <a:cxn ang="0">
                  <a:pos x="125" y="41"/>
                </a:cxn>
                <a:cxn ang="0">
                  <a:pos x="130" y="41"/>
                </a:cxn>
                <a:cxn ang="0">
                  <a:pos x="130" y="45"/>
                </a:cxn>
                <a:cxn ang="0">
                  <a:pos x="125" y="45"/>
                </a:cxn>
                <a:cxn ang="0">
                  <a:pos x="150" y="32"/>
                </a:cxn>
                <a:cxn ang="0">
                  <a:pos x="115" y="32"/>
                </a:cxn>
                <a:cxn ang="0">
                  <a:pos x="115" y="28"/>
                </a:cxn>
                <a:cxn ang="0">
                  <a:pos x="150" y="28"/>
                </a:cxn>
                <a:cxn ang="0">
                  <a:pos x="150" y="32"/>
                </a:cxn>
                <a:cxn ang="0">
                  <a:pos x="150" y="23"/>
                </a:cxn>
                <a:cxn ang="0">
                  <a:pos x="115" y="23"/>
                </a:cxn>
                <a:cxn ang="0">
                  <a:pos x="115" y="18"/>
                </a:cxn>
                <a:cxn ang="0">
                  <a:pos x="150" y="18"/>
                </a:cxn>
                <a:cxn ang="0">
                  <a:pos x="150" y="23"/>
                </a:cxn>
                <a:cxn ang="0">
                  <a:pos x="150" y="14"/>
                </a:cxn>
                <a:cxn ang="0">
                  <a:pos x="115" y="14"/>
                </a:cxn>
                <a:cxn ang="0">
                  <a:pos x="115" y="9"/>
                </a:cxn>
                <a:cxn ang="0">
                  <a:pos x="150" y="9"/>
                </a:cxn>
                <a:cxn ang="0">
                  <a:pos x="150" y="14"/>
                </a:cxn>
                <a:cxn ang="0">
                  <a:pos x="96" y="0"/>
                </a:cxn>
                <a:cxn ang="0">
                  <a:pos x="5" y="0"/>
                </a:cxn>
                <a:cxn ang="0">
                  <a:pos x="0" y="6"/>
                </a:cxn>
                <a:cxn ang="0">
                  <a:pos x="0" y="77"/>
                </a:cxn>
                <a:cxn ang="0">
                  <a:pos x="5" y="83"/>
                </a:cxn>
                <a:cxn ang="0">
                  <a:pos x="40" y="83"/>
                </a:cxn>
                <a:cxn ang="0">
                  <a:pos x="40" y="92"/>
                </a:cxn>
                <a:cxn ang="0">
                  <a:pos x="15" y="99"/>
                </a:cxn>
                <a:cxn ang="0">
                  <a:pos x="86" y="99"/>
                </a:cxn>
                <a:cxn ang="0">
                  <a:pos x="61" y="92"/>
                </a:cxn>
                <a:cxn ang="0">
                  <a:pos x="61" y="83"/>
                </a:cxn>
                <a:cxn ang="0">
                  <a:pos x="96" y="83"/>
                </a:cxn>
                <a:cxn ang="0">
                  <a:pos x="101" y="77"/>
                </a:cxn>
                <a:cxn ang="0">
                  <a:pos x="101" y="6"/>
                </a:cxn>
                <a:cxn ang="0">
                  <a:pos x="96" y="0"/>
                </a:cxn>
                <a:cxn ang="0">
                  <a:pos x="93" y="74"/>
                </a:cxn>
                <a:cxn ang="0">
                  <a:pos x="8" y="74"/>
                </a:cxn>
                <a:cxn ang="0">
                  <a:pos x="8" y="9"/>
                </a:cxn>
                <a:cxn ang="0">
                  <a:pos x="93" y="9"/>
                </a:cxn>
                <a:cxn ang="0">
                  <a:pos x="93" y="74"/>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noFill/>
            <a:ln w="19050" cap="rnd">
              <a:gradFill flip="none" rotWithShape="1">
                <a:gsLst>
                  <a:gs pos="100000">
                    <a:schemeClr val="accent2"/>
                  </a:gs>
                  <a:gs pos="0">
                    <a:schemeClr val="accent1"/>
                  </a:gs>
                </a:gsLst>
                <a:lin ang="8100000" scaled="1"/>
                <a:tileRect/>
              </a:gradFill>
              <a:prstDash val="solid"/>
              <a:round/>
              <a:headEnd/>
              <a:tailEnd/>
            </a:ln>
            <a:effectLst/>
          </p:spPr>
          <p:txBody>
            <a:bodyPr vert="horz" wrap="square" lIns="91440" tIns="45720" rIns="91440" bIns="45720" numCol="1" anchor="t" anchorCtr="0" compatLnSpc="1">
              <a:prstTxWarp prst="textNoShape">
                <a:avLst/>
              </a:prstTxWarp>
            </a:bodyPr>
            <a:lstStyle/>
            <a:p>
              <a:pPr defTabSz="501206">
                <a:defRPr/>
              </a:pPr>
              <a:endParaRPr lang="en-US" sz="500" dirty="0">
                <a:solidFill>
                  <a:srgbClr val="5E6A71"/>
                </a:solidFill>
                <a:latin typeface="Neo Sans Intel"/>
              </a:endParaRPr>
            </a:p>
          </p:txBody>
        </p:sp>
        <p:sp>
          <p:nvSpPr>
            <p:cNvPr id="342" name="Freeform 9"/>
            <p:cNvSpPr>
              <a:spLocks noEditPoints="1"/>
            </p:cNvSpPr>
            <p:nvPr/>
          </p:nvSpPr>
          <p:spPr bwMode="auto">
            <a:xfrm>
              <a:off x="4045871" y="3984022"/>
              <a:ext cx="993297" cy="1775300"/>
            </a:xfrm>
            <a:custGeom>
              <a:avLst/>
              <a:gdLst>
                <a:gd name="T0" fmla="*/ 534 w 578"/>
                <a:gd name="T1" fmla="*/ 0 h 1032"/>
                <a:gd name="T2" fmla="*/ 44 w 578"/>
                <a:gd name="T3" fmla="*/ 0 h 1032"/>
                <a:gd name="T4" fmla="*/ 0 w 578"/>
                <a:gd name="T5" fmla="*/ 44 h 1032"/>
                <a:gd name="T6" fmla="*/ 0 w 578"/>
                <a:gd name="T7" fmla="*/ 963 h 1032"/>
                <a:gd name="T8" fmla="*/ 44 w 578"/>
                <a:gd name="T9" fmla="*/ 1007 h 1032"/>
                <a:gd name="T10" fmla="*/ 45 w 578"/>
                <a:gd name="T11" fmla="*/ 1007 h 1032"/>
                <a:gd name="T12" fmla="*/ 71 w 578"/>
                <a:gd name="T13" fmla="*/ 1032 h 1032"/>
                <a:gd name="T14" fmla="*/ 157 w 578"/>
                <a:gd name="T15" fmla="*/ 1032 h 1032"/>
                <a:gd name="T16" fmla="*/ 183 w 578"/>
                <a:gd name="T17" fmla="*/ 1008 h 1032"/>
                <a:gd name="T18" fmla="*/ 183 w 578"/>
                <a:gd name="T19" fmla="*/ 1007 h 1032"/>
                <a:gd name="T20" fmla="*/ 396 w 578"/>
                <a:gd name="T21" fmla="*/ 1007 h 1032"/>
                <a:gd name="T22" fmla="*/ 422 w 578"/>
                <a:gd name="T23" fmla="*/ 1032 h 1032"/>
                <a:gd name="T24" fmla="*/ 507 w 578"/>
                <a:gd name="T25" fmla="*/ 1032 h 1032"/>
                <a:gd name="T26" fmla="*/ 533 w 578"/>
                <a:gd name="T27" fmla="*/ 1012 h 1032"/>
                <a:gd name="T28" fmla="*/ 534 w 578"/>
                <a:gd name="T29" fmla="*/ 1011 h 1032"/>
                <a:gd name="T30" fmla="*/ 534 w 578"/>
                <a:gd name="T31" fmla="*/ 1007 h 1032"/>
                <a:gd name="T32" fmla="*/ 534 w 578"/>
                <a:gd name="T33" fmla="*/ 1007 h 1032"/>
                <a:gd name="T34" fmla="*/ 578 w 578"/>
                <a:gd name="T35" fmla="*/ 963 h 1032"/>
                <a:gd name="T36" fmla="*/ 578 w 578"/>
                <a:gd name="T37" fmla="*/ 44 h 1032"/>
                <a:gd name="T38" fmla="*/ 534 w 578"/>
                <a:gd name="T39" fmla="*/ 0 h 1032"/>
                <a:gd name="T40" fmla="*/ 410 w 578"/>
                <a:gd name="T41" fmla="*/ 911 h 1032"/>
                <a:gd name="T42" fmla="*/ 301 w 578"/>
                <a:gd name="T43" fmla="*/ 911 h 1032"/>
                <a:gd name="T44" fmla="*/ 285 w 578"/>
                <a:gd name="T45" fmla="*/ 895 h 1032"/>
                <a:gd name="T46" fmla="*/ 301 w 578"/>
                <a:gd name="T47" fmla="*/ 879 h 1032"/>
                <a:gd name="T48" fmla="*/ 410 w 578"/>
                <a:gd name="T49" fmla="*/ 879 h 1032"/>
                <a:gd name="T50" fmla="*/ 426 w 578"/>
                <a:gd name="T51" fmla="*/ 895 h 1032"/>
                <a:gd name="T52" fmla="*/ 410 w 578"/>
                <a:gd name="T53" fmla="*/ 911 h 1032"/>
                <a:gd name="T54" fmla="*/ 410 w 578"/>
                <a:gd name="T55" fmla="*/ 852 h 1032"/>
                <a:gd name="T56" fmla="*/ 301 w 578"/>
                <a:gd name="T57" fmla="*/ 852 h 1032"/>
                <a:gd name="T58" fmla="*/ 285 w 578"/>
                <a:gd name="T59" fmla="*/ 836 h 1032"/>
                <a:gd name="T60" fmla="*/ 301 w 578"/>
                <a:gd name="T61" fmla="*/ 820 h 1032"/>
                <a:gd name="T62" fmla="*/ 410 w 578"/>
                <a:gd name="T63" fmla="*/ 820 h 1032"/>
                <a:gd name="T64" fmla="*/ 426 w 578"/>
                <a:gd name="T65" fmla="*/ 836 h 1032"/>
                <a:gd name="T66" fmla="*/ 410 w 578"/>
                <a:gd name="T67" fmla="*/ 852 h 1032"/>
                <a:gd name="T68" fmla="*/ 410 w 578"/>
                <a:gd name="T69" fmla="*/ 792 h 1032"/>
                <a:gd name="T70" fmla="*/ 301 w 578"/>
                <a:gd name="T71" fmla="*/ 792 h 1032"/>
                <a:gd name="T72" fmla="*/ 285 w 578"/>
                <a:gd name="T73" fmla="*/ 776 h 1032"/>
                <a:gd name="T74" fmla="*/ 301 w 578"/>
                <a:gd name="T75" fmla="*/ 760 h 1032"/>
                <a:gd name="T76" fmla="*/ 410 w 578"/>
                <a:gd name="T77" fmla="*/ 760 h 1032"/>
                <a:gd name="T78" fmla="*/ 426 w 578"/>
                <a:gd name="T79" fmla="*/ 776 h 1032"/>
                <a:gd name="T80" fmla="*/ 410 w 578"/>
                <a:gd name="T81" fmla="*/ 792 h 1032"/>
                <a:gd name="T82" fmla="*/ 468 w 578"/>
                <a:gd name="T83" fmla="*/ 915 h 1032"/>
                <a:gd name="T84" fmla="*/ 448 w 578"/>
                <a:gd name="T85" fmla="*/ 895 h 1032"/>
                <a:gd name="T86" fmla="*/ 468 w 578"/>
                <a:gd name="T87" fmla="*/ 876 h 1032"/>
                <a:gd name="T88" fmla="*/ 487 w 578"/>
                <a:gd name="T89" fmla="*/ 895 h 1032"/>
                <a:gd name="T90" fmla="*/ 468 w 578"/>
                <a:gd name="T91" fmla="*/ 915 h 1032"/>
                <a:gd name="T92" fmla="*/ 468 w 578"/>
                <a:gd name="T93" fmla="*/ 855 h 1032"/>
                <a:gd name="T94" fmla="*/ 448 w 578"/>
                <a:gd name="T95" fmla="*/ 836 h 1032"/>
                <a:gd name="T96" fmla="*/ 468 w 578"/>
                <a:gd name="T97" fmla="*/ 816 h 1032"/>
                <a:gd name="T98" fmla="*/ 487 w 578"/>
                <a:gd name="T99" fmla="*/ 836 h 1032"/>
                <a:gd name="T100" fmla="*/ 468 w 578"/>
                <a:gd name="T101" fmla="*/ 855 h 1032"/>
                <a:gd name="T102" fmla="*/ 468 w 578"/>
                <a:gd name="T103" fmla="*/ 796 h 1032"/>
                <a:gd name="T104" fmla="*/ 448 w 578"/>
                <a:gd name="T105" fmla="*/ 776 h 1032"/>
                <a:gd name="T106" fmla="*/ 468 w 578"/>
                <a:gd name="T107" fmla="*/ 756 h 1032"/>
                <a:gd name="T108" fmla="*/ 487 w 578"/>
                <a:gd name="T109" fmla="*/ 776 h 1032"/>
                <a:gd name="T110" fmla="*/ 468 w 578"/>
                <a:gd name="T111" fmla="*/ 79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 h="1032">
                  <a:moveTo>
                    <a:pt x="534" y="0"/>
                  </a:moveTo>
                  <a:cubicBezTo>
                    <a:pt x="44" y="0"/>
                    <a:pt x="44" y="0"/>
                    <a:pt x="44" y="0"/>
                  </a:cubicBezTo>
                  <a:cubicBezTo>
                    <a:pt x="20" y="0"/>
                    <a:pt x="0" y="19"/>
                    <a:pt x="0" y="44"/>
                  </a:cubicBezTo>
                  <a:cubicBezTo>
                    <a:pt x="0" y="963"/>
                    <a:pt x="0" y="963"/>
                    <a:pt x="0" y="963"/>
                  </a:cubicBezTo>
                  <a:cubicBezTo>
                    <a:pt x="0" y="987"/>
                    <a:pt x="20" y="1007"/>
                    <a:pt x="44" y="1007"/>
                  </a:cubicBezTo>
                  <a:cubicBezTo>
                    <a:pt x="45" y="1007"/>
                    <a:pt x="45" y="1007"/>
                    <a:pt x="45" y="1007"/>
                  </a:cubicBezTo>
                  <a:cubicBezTo>
                    <a:pt x="46" y="1021"/>
                    <a:pt x="57" y="1032"/>
                    <a:pt x="71" y="1032"/>
                  </a:cubicBezTo>
                  <a:cubicBezTo>
                    <a:pt x="157" y="1032"/>
                    <a:pt x="157" y="1032"/>
                    <a:pt x="157" y="1032"/>
                  </a:cubicBezTo>
                  <a:cubicBezTo>
                    <a:pt x="170" y="1032"/>
                    <a:pt x="181" y="1021"/>
                    <a:pt x="183" y="1008"/>
                  </a:cubicBezTo>
                  <a:cubicBezTo>
                    <a:pt x="183" y="1007"/>
                    <a:pt x="183" y="1007"/>
                    <a:pt x="183" y="1007"/>
                  </a:cubicBezTo>
                  <a:cubicBezTo>
                    <a:pt x="396" y="1007"/>
                    <a:pt x="396" y="1007"/>
                    <a:pt x="396" y="1007"/>
                  </a:cubicBezTo>
                  <a:cubicBezTo>
                    <a:pt x="396" y="1021"/>
                    <a:pt x="408" y="1032"/>
                    <a:pt x="422" y="1032"/>
                  </a:cubicBezTo>
                  <a:cubicBezTo>
                    <a:pt x="507" y="1032"/>
                    <a:pt x="507" y="1032"/>
                    <a:pt x="507" y="1032"/>
                  </a:cubicBezTo>
                  <a:cubicBezTo>
                    <a:pt x="519" y="1032"/>
                    <a:pt x="530" y="1023"/>
                    <a:pt x="533" y="1012"/>
                  </a:cubicBezTo>
                  <a:cubicBezTo>
                    <a:pt x="534" y="1011"/>
                    <a:pt x="534" y="1011"/>
                    <a:pt x="534" y="1011"/>
                  </a:cubicBezTo>
                  <a:cubicBezTo>
                    <a:pt x="534" y="1007"/>
                    <a:pt x="534" y="1007"/>
                    <a:pt x="534" y="1007"/>
                  </a:cubicBezTo>
                  <a:cubicBezTo>
                    <a:pt x="534" y="1007"/>
                    <a:pt x="534" y="1007"/>
                    <a:pt x="534" y="1007"/>
                  </a:cubicBezTo>
                  <a:cubicBezTo>
                    <a:pt x="558" y="1007"/>
                    <a:pt x="578" y="987"/>
                    <a:pt x="578" y="963"/>
                  </a:cubicBezTo>
                  <a:cubicBezTo>
                    <a:pt x="578" y="44"/>
                    <a:pt x="578" y="44"/>
                    <a:pt x="578" y="44"/>
                  </a:cubicBezTo>
                  <a:cubicBezTo>
                    <a:pt x="578" y="19"/>
                    <a:pt x="558" y="0"/>
                    <a:pt x="534" y="0"/>
                  </a:cubicBezTo>
                  <a:close/>
                  <a:moveTo>
                    <a:pt x="410" y="911"/>
                  </a:moveTo>
                  <a:cubicBezTo>
                    <a:pt x="301" y="911"/>
                    <a:pt x="301" y="911"/>
                    <a:pt x="301" y="911"/>
                  </a:cubicBezTo>
                  <a:cubicBezTo>
                    <a:pt x="292" y="911"/>
                    <a:pt x="285" y="904"/>
                    <a:pt x="285" y="895"/>
                  </a:cubicBezTo>
                  <a:cubicBezTo>
                    <a:pt x="285" y="886"/>
                    <a:pt x="292" y="879"/>
                    <a:pt x="301" y="879"/>
                  </a:cubicBezTo>
                  <a:cubicBezTo>
                    <a:pt x="410" y="879"/>
                    <a:pt x="410" y="879"/>
                    <a:pt x="410" y="879"/>
                  </a:cubicBezTo>
                  <a:cubicBezTo>
                    <a:pt x="419" y="879"/>
                    <a:pt x="426" y="886"/>
                    <a:pt x="426" y="895"/>
                  </a:cubicBezTo>
                  <a:cubicBezTo>
                    <a:pt x="426" y="904"/>
                    <a:pt x="419" y="911"/>
                    <a:pt x="410" y="911"/>
                  </a:cubicBezTo>
                  <a:close/>
                  <a:moveTo>
                    <a:pt x="410" y="852"/>
                  </a:moveTo>
                  <a:cubicBezTo>
                    <a:pt x="301" y="852"/>
                    <a:pt x="301" y="852"/>
                    <a:pt x="301" y="852"/>
                  </a:cubicBezTo>
                  <a:cubicBezTo>
                    <a:pt x="292" y="852"/>
                    <a:pt x="285" y="844"/>
                    <a:pt x="285" y="836"/>
                  </a:cubicBezTo>
                  <a:cubicBezTo>
                    <a:pt x="285" y="827"/>
                    <a:pt x="292" y="820"/>
                    <a:pt x="301" y="820"/>
                  </a:cubicBezTo>
                  <a:cubicBezTo>
                    <a:pt x="410" y="820"/>
                    <a:pt x="410" y="820"/>
                    <a:pt x="410" y="820"/>
                  </a:cubicBezTo>
                  <a:cubicBezTo>
                    <a:pt x="419" y="820"/>
                    <a:pt x="426" y="827"/>
                    <a:pt x="426" y="836"/>
                  </a:cubicBezTo>
                  <a:cubicBezTo>
                    <a:pt x="426" y="844"/>
                    <a:pt x="419" y="852"/>
                    <a:pt x="410" y="852"/>
                  </a:cubicBezTo>
                  <a:close/>
                  <a:moveTo>
                    <a:pt x="410" y="792"/>
                  </a:moveTo>
                  <a:cubicBezTo>
                    <a:pt x="301" y="792"/>
                    <a:pt x="301" y="792"/>
                    <a:pt x="301" y="792"/>
                  </a:cubicBezTo>
                  <a:cubicBezTo>
                    <a:pt x="292" y="792"/>
                    <a:pt x="285" y="785"/>
                    <a:pt x="285" y="776"/>
                  </a:cubicBezTo>
                  <a:cubicBezTo>
                    <a:pt x="285" y="767"/>
                    <a:pt x="292" y="760"/>
                    <a:pt x="301" y="760"/>
                  </a:cubicBezTo>
                  <a:cubicBezTo>
                    <a:pt x="410" y="760"/>
                    <a:pt x="410" y="760"/>
                    <a:pt x="410" y="760"/>
                  </a:cubicBezTo>
                  <a:cubicBezTo>
                    <a:pt x="419" y="760"/>
                    <a:pt x="426" y="767"/>
                    <a:pt x="426" y="776"/>
                  </a:cubicBezTo>
                  <a:cubicBezTo>
                    <a:pt x="426" y="785"/>
                    <a:pt x="419" y="792"/>
                    <a:pt x="410" y="792"/>
                  </a:cubicBezTo>
                  <a:close/>
                  <a:moveTo>
                    <a:pt x="468" y="915"/>
                  </a:moveTo>
                  <a:cubicBezTo>
                    <a:pt x="457" y="915"/>
                    <a:pt x="448" y="906"/>
                    <a:pt x="448" y="895"/>
                  </a:cubicBezTo>
                  <a:cubicBezTo>
                    <a:pt x="448" y="884"/>
                    <a:pt x="457" y="876"/>
                    <a:pt x="468" y="876"/>
                  </a:cubicBezTo>
                  <a:cubicBezTo>
                    <a:pt x="479" y="876"/>
                    <a:pt x="487" y="884"/>
                    <a:pt x="487" y="895"/>
                  </a:cubicBezTo>
                  <a:cubicBezTo>
                    <a:pt x="487" y="906"/>
                    <a:pt x="479" y="915"/>
                    <a:pt x="468" y="915"/>
                  </a:cubicBezTo>
                  <a:close/>
                  <a:moveTo>
                    <a:pt x="468" y="855"/>
                  </a:moveTo>
                  <a:cubicBezTo>
                    <a:pt x="457" y="855"/>
                    <a:pt x="448" y="846"/>
                    <a:pt x="448" y="836"/>
                  </a:cubicBezTo>
                  <a:cubicBezTo>
                    <a:pt x="448" y="825"/>
                    <a:pt x="457" y="816"/>
                    <a:pt x="468" y="816"/>
                  </a:cubicBezTo>
                  <a:cubicBezTo>
                    <a:pt x="479" y="816"/>
                    <a:pt x="487" y="825"/>
                    <a:pt x="487" y="836"/>
                  </a:cubicBezTo>
                  <a:cubicBezTo>
                    <a:pt x="487" y="846"/>
                    <a:pt x="479" y="855"/>
                    <a:pt x="468" y="855"/>
                  </a:cubicBezTo>
                  <a:close/>
                  <a:moveTo>
                    <a:pt x="468" y="796"/>
                  </a:moveTo>
                  <a:cubicBezTo>
                    <a:pt x="457" y="796"/>
                    <a:pt x="448" y="787"/>
                    <a:pt x="448" y="776"/>
                  </a:cubicBezTo>
                  <a:cubicBezTo>
                    <a:pt x="448" y="765"/>
                    <a:pt x="457" y="756"/>
                    <a:pt x="468" y="756"/>
                  </a:cubicBezTo>
                  <a:cubicBezTo>
                    <a:pt x="479" y="756"/>
                    <a:pt x="487" y="765"/>
                    <a:pt x="487" y="776"/>
                  </a:cubicBezTo>
                  <a:cubicBezTo>
                    <a:pt x="487" y="787"/>
                    <a:pt x="479" y="796"/>
                    <a:pt x="468" y="796"/>
                  </a:cubicBezTo>
                  <a:close/>
                </a:path>
              </a:pathLst>
            </a:custGeom>
            <a:noFill/>
            <a:ln w="19050">
              <a:gradFill flip="none" rotWithShape="1">
                <a:gsLst>
                  <a:gs pos="0">
                    <a:schemeClr val="accent2"/>
                  </a:gs>
                  <a:gs pos="100000">
                    <a:schemeClr val="accent1"/>
                  </a:gs>
                </a:gsLst>
                <a:lin ang="18900000" scaled="1"/>
                <a:tileRect/>
              </a:gradFill>
              <a:prstDash val="solid"/>
              <a:round/>
              <a:headEnd/>
              <a:tailEnd/>
            </a:ln>
            <a:extLst/>
          </p:spPr>
          <p:txBody>
            <a:bodyPr vert="horz" wrap="square" lIns="146304" tIns="73152" rIns="146304" bIns="73152" numCol="1" anchor="t" anchorCtr="0" compatLnSpc="1">
              <a:prstTxWarp prst="textNoShape">
                <a:avLst/>
              </a:prstTxWarp>
            </a:bodyPr>
            <a:lstStyle/>
            <a:p>
              <a:pPr defTabSz="501206"/>
              <a:endParaRPr lang="en-US" sz="1000" dirty="0">
                <a:solidFill>
                  <a:prstClr val="white"/>
                </a:solidFill>
                <a:latin typeface="Neo Sans Intel"/>
              </a:endParaRPr>
            </a:p>
          </p:txBody>
        </p:sp>
      </p:grpSp>
      <p:grpSp>
        <p:nvGrpSpPr>
          <p:cNvPr id="25" name="Group 24"/>
          <p:cNvGrpSpPr/>
          <p:nvPr/>
        </p:nvGrpSpPr>
        <p:grpSpPr>
          <a:xfrm>
            <a:off x="6892686" y="2978067"/>
            <a:ext cx="1735941" cy="1486169"/>
            <a:chOff x="10875242" y="3512213"/>
            <a:chExt cx="2991926" cy="2561440"/>
          </a:xfrm>
        </p:grpSpPr>
        <p:sp>
          <p:nvSpPr>
            <p:cNvPr id="334" name="Freeform 333"/>
            <p:cNvSpPr>
              <a:spLocks noEditPoints="1"/>
            </p:cNvSpPr>
            <p:nvPr/>
          </p:nvSpPr>
          <p:spPr bwMode="auto">
            <a:xfrm rot="19307815">
              <a:off x="10942148" y="3512213"/>
              <a:ext cx="1247264" cy="963762"/>
            </a:xfrm>
            <a:custGeom>
              <a:avLst/>
              <a:gdLst>
                <a:gd name="T0" fmla="*/ 658 w 704"/>
                <a:gd name="T1" fmla="*/ 544 h 544"/>
                <a:gd name="T2" fmla="*/ 46 w 704"/>
                <a:gd name="T3" fmla="*/ 544 h 544"/>
                <a:gd name="T4" fmla="*/ 0 w 704"/>
                <a:gd name="T5" fmla="*/ 498 h 544"/>
                <a:gd name="T6" fmla="*/ 0 w 704"/>
                <a:gd name="T7" fmla="*/ 46 h 544"/>
                <a:gd name="T8" fmla="*/ 46 w 704"/>
                <a:gd name="T9" fmla="*/ 0 h 544"/>
                <a:gd name="T10" fmla="*/ 658 w 704"/>
                <a:gd name="T11" fmla="*/ 0 h 544"/>
                <a:gd name="T12" fmla="*/ 704 w 704"/>
                <a:gd name="T13" fmla="*/ 46 h 544"/>
                <a:gd name="T14" fmla="*/ 704 w 704"/>
                <a:gd name="T15" fmla="*/ 498 h 544"/>
                <a:gd name="T16" fmla="*/ 658 w 704"/>
                <a:gd name="T17" fmla="*/ 544 h 544"/>
                <a:gd name="T18" fmla="*/ 46 w 704"/>
                <a:gd name="T19" fmla="*/ 4 h 544"/>
                <a:gd name="T20" fmla="*/ 4 w 704"/>
                <a:gd name="T21" fmla="*/ 46 h 544"/>
                <a:gd name="T22" fmla="*/ 4 w 704"/>
                <a:gd name="T23" fmla="*/ 498 h 544"/>
                <a:gd name="T24" fmla="*/ 46 w 704"/>
                <a:gd name="T25" fmla="*/ 540 h 544"/>
                <a:gd name="T26" fmla="*/ 658 w 704"/>
                <a:gd name="T27" fmla="*/ 540 h 544"/>
                <a:gd name="T28" fmla="*/ 700 w 704"/>
                <a:gd name="T29" fmla="*/ 498 h 544"/>
                <a:gd name="T30" fmla="*/ 700 w 704"/>
                <a:gd name="T31" fmla="*/ 46 h 544"/>
                <a:gd name="T32" fmla="*/ 658 w 704"/>
                <a:gd name="T33" fmla="*/ 4 h 544"/>
                <a:gd name="T34" fmla="*/ 46 w 704"/>
                <a:gd name="T35" fmla="*/ 4 h 544"/>
                <a:gd name="T36" fmla="*/ 644 w 704"/>
                <a:gd name="T37" fmla="*/ 524 h 544"/>
                <a:gd name="T38" fmla="*/ 60 w 704"/>
                <a:gd name="T39" fmla="*/ 524 h 544"/>
                <a:gd name="T40" fmla="*/ 60 w 704"/>
                <a:gd name="T41" fmla="*/ 20 h 544"/>
                <a:gd name="T42" fmla="*/ 644 w 704"/>
                <a:gd name="T43" fmla="*/ 20 h 544"/>
                <a:gd name="T44" fmla="*/ 644 w 704"/>
                <a:gd name="T45" fmla="*/ 524 h 544"/>
                <a:gd name="T46" fmla="*/ 64 w 704"/>
                <a:gd name="T47" fmla="*/ 520 h 544"/>
                <a:gd name="T48" fmla="*/ 640 w 704"/>
                <a:gd name="T49" fmla="*/ 520 h 544"/>
                <a:gd name="T50" fmla="*/ 640 w 704"/>
                <a:gd name="T51" fmla="*/ 24 h 544"/>
                <a:gd name="T52" fmla="*/ 64 w 704"/>
                <a:gd name="T53" fmla="*/ 24 h 544"/>
                <a:gd name="T54" fmla="*/ 64 w 704"/>
                <a:gd name="T55" fmla="*/ 520 h 544"/>
                <a:gd name="T56" fmla="*/ 36 w 704"/>
                <a:gd name="T57" fmla="*/ 308 h 544"/>
                <a:gd name="T58" fmla="*/ 32 w 704"/>
                <a:gd name="T59" fmla="*/ 308 h 544"/>
                <a:gd name="T60" fmla="*/ 24 w 704"/>
                <a:gd name="T61" fmla="*/ 300 h 544"/>
                <a:gd name="T62" fmla="*/ 24 w 704"/>
                <a:gd name="T63" fmla="*/ 248 h 544"/>
                <a:gd name="T64" fmla="*/ 32 w 704"/>
                <a:gd name="T65" fmla="*/ 240 h 544"/>
                <a:gd name="T66" fmla="*/ 36 w 704"/>
                <a:gd name="T67" fmla="*/ 240 h 544"/>
                <a:gd name="T68" fmla="*/ 44 w 704"/>
                <a:gd name="T69" fmla="*/ 248 h 544"/>
                <a:gd name="T70" fmla="*/ 44 w 704"/>
                <a:gd name="T71" fmla="*/ 300 h 544"/>
                <a:gd name="T72" fmla="*/ 36 w 704"/>
                <a:gd name="T73" fmla="*/ 308 h 544"/>
                <a:gd name="T74" fmla="*/ 32 w 704"/>
                <a:gd name="T75" fmla="*/ 244 h 544"/>
                <a:gd name="T76" fmla="*/ 28 w 704"/>
                <a:gd name="T77" fmla="*/ 248 h 544"/>
                <a:gd name="T78" fmla="*/ 28 w 704"/>
                <a:gd name="T79" fmla="*/ 300 h 544"/>
                <a:gd name="T80" fmla="*/ 32 w 704"/>
                <a:gd name="T81" fmla="*/ 304 h 544"/>
                <a:gd name="T82" fmla="*/ 36 w 704"/>
                <a:gd name="T83" fmla="*/ 304 h 544"/>
                <a:gd name="T84" fmla="*/ 40 w 704"/>
                <a:gd name="T85" fmla="*/ 300 h 544"/>
                <a:gd name="T86" fmla="*/ 40 w 704"/>
                <a:gd name="T87" fmla="*/ 248 h 544"/>
                <a:gd name="T88" fmla="*/ 36 w 704"/>
                <a:gd name="T89" fmla="*/ 244 h 544"/>
                <a:gd name="T90" fmla="*/ 32 w 704"/>
                <a:gd name="T91" fmla="*/ 244 h 544"/>
                <a:gd name="T92" fmla="*/ 676 w 704"/>
                <a:gd name="T93" fmla="*/ 280 h 544"/>
                <a:gd name="T94" fmla="*/ 667 w 704"/>
                <a:gd name="T95" fmla="*/ 271 h 544"/>
                <a:gd name="T96" fmla="*/ 676 w 704"/>
                <a:gd name="T97" fmla="*/ 262 h 544"/>
                <a:gd name="T98" fmla="*/ 685 w 704"/>
                <a:gd name="T99" fmla="*/ 271 h 544"/>
                <a:gd name="T100" fmla="*/ 676 w 704"/>
                <a:gd name="T101" fmla="*/ 280 h 544"/>
                <a:gd name="T102" fmla="*/ 676 w 704"/>
                <a:gd name="T103" fmla="*/ 266 h 544"/>
                <a:gd name="T104" fmla="*/ 671 w 704"/>
                <a:gd name="T105" fmla="*/ 271 h 544"/>
                <a:gd name="T106" fmla="*/ 676 w 704"/>
                <a:gd name="T107" fmla="*/ 276 h 544"/>
                <a:gd name="T108" fmla="*/ 681 w 704"/>
                <a:gd name="T109" fmla="*/ 271 h 544"/>
                <a:gd name="T110" fmla="*/ 676 w 704"/>
                <a:gd name="T111" fmla="*/ 2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544">
                  <a:moveTo>
                    <a:pt x="658" y="544"/>
                  </a:moveTo>
                  <a:cubicBezTo>
                    <a:pt x="46" y="544"/>
                    <a:pt x="46" y="544"/>
                    <a:pt x="46" y="544"/>
                  </a:cubicBezTo>
                  <a:cubicBezTo>
                    <a:pt x="21" y="544"/>
                    <a:pt x="0" y="523"/>
                    <a:pt x="0" y="498"/>
                  </a:cubicBezTo>
                  <a:cubicBezTo>
                    <a:pt x="0" y="46"/>
                    <a:pt x="0" y="46"/>
                    <a:pt x="0" y="46"/>
                  </a:cubicBezTo>
                  <a:cubicBezTo>
                    <a:pt x="0" y="21"/>
                    <a:pt x="21" y="0"/>
                    <a:pt x="46" y="0"/>
                  </a:cubicBezTo>
                  <a:cubicBezTo>
                    <a:pt x="658" y="0"/>
                    <a:pt x="658" y="0"/>
                    <a:pt x="658" y="0"/>
                  </a:cubicBezTo>
                  <a:cubicBezTo>
                    <a:pt x="683" y="0"/>
                    <a:pt x="704" y="21"/>
                    <a:pt x="704" y="46"/>
                  </a:cubicBezTo>
                  <a:cubicBezTo>
                    <a:pt x="704" y="498"/>
                    <a:pt x="704" y="498"/>
                    <a:pt x="704" y="498"/>
                  </a:cubicBezTo>
                  <a:cubicBezTo>
                    <a:pt x="704" y="523"/>
                    <a:pt x="683" y="544"/>
                    <a:pt x="658" y="544"/>
                  </a:cubicBezTo>
                  <a:close/>
                  <a:moveTo>
                    <a:pt x="46" y="4"/>
                  </a:moveTo>
                  <a:cubicBezTo>
                    <a:pt x="23" y="4"/>
                    <a:pt x="4" y="23"/>
                    <a:pt x="4" y="46"/>
                  </a:cubicBezTo>
                  <a:cubicBezTo>
                    <a:pt x="4" y="498"/>
                    <a:pt x="4" y="498"/>
                    <a:pt x="4" y="498"/>
                  </a:cubicBezTo>
                  <a:cubicBezTo>
                    <a:pt x="4" y="521"/>
                    <a:pt x="23" y="540"/>
                    <a:pt x="46" y="540"/>
                  </a:cubicBezTo>
                  <a:cubicBezTo>
                    <a:pt x="658" y="540"/>
                    <a:pt x="658" y="540"/>
                    <a:pt x="658" y="540"/>
                  </a:cubicBezTo>
                  <a:cubicBezTo>
                    <a:pt x="681" y="540"/>
                    <a:pt x="700" y="521"/>
                    <a:pt x="700" y="498"/>
                  </a:cubicBezTo>
                  <a:cubicBezTo>
                    <a:pt x="700" y="46"/>
                    <a:pt x="700" y="46"/>
                    <a:pt x="700" y="46"/>
                  </a:cubicBezTo>
                  <a:cubicBezTo>
                    <a:pt x="700" y="23"/>
                    <a:pt x="681" y="4"/>
                    <a:pt x="658" y="4"/>
                  </a:cubicBezTo>
                  <a:lnTo>
                    <a:pt x="46" y="4"/>
                  </a:lnTo>
                  <a:close/>
                  <a:moveTo>
                    <a:pt x="644" y="524"/>
                  </a:moveTo>
                  <a:cubicBezTo>
                    <a:pt x="60" y="524"/>
                    <a:pt x="60" y="524"/>
                    <a:pt x="60" y="524"/>
                  </a:cubicBezTo>
                  <a:cubicBezTo>
                    <a:pt x="60" y="20"/>
                    <a:pt x="60" y="20"/>
                    <a:pt x="60" y="20"/>
                  </a:cubicBezTo>
                  <a:cubicBezTo>
                    <a:pt x="644" y="20"/>
                    <a:pt x="644" y="20"/>
                    <a:pt x="644" y="20"/>
                  </a:cubicBezTo>
                  <a:lnTo>
                    <a:pt x="644" y="524"/>
                  </a:lnTo>
                  <a:close/>
                  <a:moveTo>
                    <a:pt x="64" y="520"/>
                  </a:moveTo>
                  <a:cubicBezTo>
                    <a:pt x="640" y="520"/>
                    <a:pt x="640" y="520"/>
                    <a:pt x="640" y="520"/>
                  </a:cubicBezTo>
                  <a:cubicBezTo>
                    <a:pt x="640" y="24"/>
                    <a:pt x="640" y="24"/>
                    <a:pt x="640" y="24"/>
                  </a:cubicBezTo>
                  <a:cubicBezTo>
                    <a:pt x="64" y="24"/>
                    <a:pt x="64" y="24"/>
                    <a:pt x="64" y="24"/>
                  </a:cubicBezTo>
                  <a:lnTo>
                    <a:pt x="64" y="520"/>
                  </a:lnTo>
                  <a:close/>
                  <a:moveTo>
                    <a:pt x="36" y="308"/>
                  </a:moveTo>
                  <a:cubicBezTo>
                    <a:pt x="32" y="308"/>
                    <a:pt x="32" y="308"/>
                    <a:pt x="32" y="308"/>
                  </a:cubicBezTo>
                  <a:cubicBezTo>
                    <a:pt x="28" y="308"/>
                    <a:pt x="24" y="304"/>
                    <a:pt x="24" y="300"/>
                  </a:cubicBezTo>
                  <a:cubicBezTo>
                    <a:pt x="24" y="248"/>
                    <a:pt x="24" y="248"/>
                    <a:pt x="24" y="248"/>
                  </a:cubicBezTo>
                  <a:cubicBezTo>
                    <a:pt x="24" y="244"/>
                    <a:pt x="28" y="240"/>
                    <a:pt x="32" y="240"/>
                  </a:cubicBezTo>
                  <a:cubicBezTo>
                    <a:pt x="36" y="240"/>
                    <a:pt x="36" y="240"/>
                    <a:pt x="36" y="240"/>
                  </a:cubicBezTo>
                  <a:cubicBezTo>
                    <a:pt x="40" y="240"/>
                    <a:pt x="44" y="244"/>
                    <a:pt x="44" y="248"/>
                  </a:cubicBezTo>
                  <a:cubicBezTo>
                    <a:pt x="44" y="300"/>
                    <a:pt x="44" y="300"/>
                    <a:pt x="44" y="300"/>
                  </a:cubicBezTo>
                  <a:cubicBezTo>
                    <a:pt x="44" y="304"/>
                    <a:pt x="40" y="308"/>
                    <a:pt x="36" y="308"/>
                  </a:cubicBezTo>
                  <a:close/>
                  <a:moveTo>
                    <a:pt x="32" y="244"/>
                  </a:moveTo>
                  <a:cubicBezTo>
                    <a:pt x="30" y="244"/>
                    <a:pt x="28" y="246"/>
                    <a:pt x="28" y="248"/>
                  </a:cubicBezTo>
                  <a:cubicBezTo>
                    <a:pt x="28" y="300"/>
                    <a:pt x="28" y="300"/>
                    <a:pt x="28" y="300"/>
                  </a:cubicBezTo>
                  <a:cubicBezTo>
                    <a:pt x="28" y="302"/>
                    <a:pt x="30" y="304"/>
                    <a:pt x="32" y="304"/>
                  </a:cubicBezTo>
                  <a:cubicBezTo>
                    <a:pt x="36" y="304"/>
                    <a:pt x="36" y="304"/>
                    <a:pt x="36" y="304"/>
                  </a:cubicBezTo>
                  <a:cubicBezTo>
                    <a:pt x="38" y="304"/>
                    <a:pt x="40" y="302"/>
                    <a:pt x="40" y="300"/>
                  </a:cubicBezTo>
                  <a:cubicBezTo>
                    <a:pt x="40" y="248"/>
                    <a:pt x="40" y="248"/>
                    <a:pt x="40" y="248"/>
                  </a:cubicBezTo>
                  <a:cubicBezTo>
                    <a:pt x="40" y="246"/>
                    <a:pt x="38" y="244"/>
                    <a:pt x="36" y="244"/>
                  </a:cubicBezTo>
                  <a:lnTo>
                    <a:pt x="32" y="244"/>
                  </a:lnTo>
                  <a:close/>
                  <a:moveTo>
                    <a:pt x="676" y="280"/>
                  </a:moveTo>
                  <a:cubicBezTo>
                    <a:pt x="671" y="280"/>
                    <a:pt x="667" y="276"/>
                    <a:pt x="667" y="271"/>
                  </a:cubicBezTo>
                  <a:cubicBezTo>
                    <a:pt x="667" y="266"/>
                    <a:pt x="671" y="262"/>
                    <a:pt x="676" y="262"/>
                  </a:cubicBezTo>
                  <a:cubicBezTo>
                    <a:pt x="681" y="262"/>
                    <a:pt x="685" y="266"/>
                    <a:pt x="685" y="271"/>
                  </a:cubicBezTo>
                  <a:cubicBezTo>
                    <a:pt x="685" y="276"/>
                    <a:pt x="681" y="280"/>
                    <a:pt x="676" y="280"/>
                  </a:cubicBezTo>
                  <a:close/>
                  <a:moveTo>
                    <a:pt x="676" y="266"/>
                  </a:moveTo>
                  <a:cubicBezTo>
                    <a:pt x="673" y="266"/>
                    <a:pt x="671" y="268"/>
                    <a:pt x="671" y="271"/>
                  </a:cubicBezTo>
                  <a:cubicBezTo>
                    <a:pt x="671" y="274"/>
                    <a:pt x="673" y="276"/>
                    <a:pt x="676" y="276"/>
                  </a:cubicBezTo>
                  <a:cubicBezTo>
                    <a:pt x="679" y="276"/>
                    <a:pt x="681" y="274"/>
                    <a:pt x="681" y="271"/>
                  </a:cubicBezTo>
                  <a:cubicBezTo>
                    <a:pt x="681" y="268"/>
                    <a:pt x="679" y="266"/>
                    <a:pt x="676" y="266"/>
                  </a:cubicBezTo>
                  <a:close/>
                </a:path>
              </a:pathLst>
            </a:custGeom>
            <a:gradFill>
              <a:gsLst>
                <a:gs pos="0">
                  <a:schemeClr val="accent1"/>
                </a:gs>
                <a:gs pos="100000">
                  <a:schemeClr val="accent2"/>
                </a:gs>
              </a:gsLst>
              <a:lin ang="8100000" scaled="1"/>
            </a:gradFill>
            <a:ln w="6350">
              <a:noFill/>
            </a:ln>
          </p:spPr>
          <p:txBody>
            <a:bodyPr vert="horz" wrap="square" lIns="91440" tIns="45720" rIns="91440" bIns="45720" numCol="1" anchor="t" anchorCtr="0" compatLnSpc="1">
              <a:prstTxWarp prst="textNoShape">
                <a:avLst/>
              </a:prstTxWarp>
            </a:bodyPr>
            <a:lstStyle/>
            <a:p>
              <a:pPr defTabSz="501206"/>
              <a:endParaRPr lang="en-US" sz="1000" dirty="0">
                <a:solidFill>
                  <a:prstClr val="black"/>
                </a:solidFill>
                <a:latin typeface="Neo Sans Intel"/>
              </a:endParaRPr>
            </a:p>
          </p:txBody>
        </p:sp>
        <p:sp>
          <p:nvSpPr>
            <p:cNvPr id="335" name="Freeform 334"/>
            <p:cNvSpPr>
              <a:spLocks noEditPoints="1"/>
            </p:cNvSpPr>
            <p:nvPr/>
          </p:nvSpPr>
          <p:spPr bwMode="auto">
            <a:xfrm rot="1889617">
              <a:off x="12934951" y="4932655"/>
              <a:ext cx="514462" cy="913154"/>
            </a:xfrm>
            <a:custGeom>
              <a:avLst/>
              <a:gdLst>
                <a:gd name="T0" fmla="*/ 54 w 284"/>
                <a:gd name="T1" fmla="*/ 504 h 504"/>
                <a:gd name="T2" fmla="*/ 0 w 284"/>
                <a:gd name="T3" fmla="*/ 54 h 504"/>
                <a:gd name="T4" fmla="*/ 230 w 284"/>
                <a:gd name="T5" fmla="*/ 0 h 504"/>
                <a:gd name="T6" fmla="*/ 284 w 284"/>
                <a:gd name="T7" fmla="*/ 450 h 504"/>
                <a:gd name="T8" fmla="*/ 54 w 284"/>
                <a:gd name="T9" fmla="*/ 4 h 504"/>
                <a:gd name="T10" fmla="*/ 4 w 284"/>
                <a:gd name="T11" fmla="*/ 450 h 504"/>
                <a:gd name="T12" fmla="*/ 230 w 284"/>
                <a:gd name="T13" fmla="*/ 500 h 504"/>
                <a:gd name="T14" fmla="*/ 280 w 284"/>
                <a:gd name="T15" fmla="*/ 54 h 504"/>
                <a:gd name="T16" fmla="*/ 54 w 284"/>
                <a:gd name="T17" fmla="*/ 4 h 504"/>
                <a:gd name="T18" fmla="*/ 116 w 284"/>
                <a:gd name="T19" fmla="*/ 484 h 504"/>
                <a:gd name="T20" fmla="*/ 108 w 284"/>
                <a:gd name="T21" fmla="*/ 472 h 504"/>
                <a:gd name="T22" fmla="*/ 167 w 284"/>
                <a:gd name="T23" fmla="*/ 464 h 504"/>
                <a:gd name="T24" fmla="*/ 176 w 284"/>
                <a:gd name="T25" fmla="*/ 476 h 504"/>
                <a:gd name="T26" fmla="*/ 116 w 284"/>
                <a:gd name="T27" fmla="*/ 468 h 504"/>
                <a:gd name="T28" fmla="*/ 112 w 284"/>
                <a:gd name="T29" fmla="*/ 476 h 504"/>
                <a:gd name="T30" fmla="*/ 167 w 284"/>
                <a:gd name="T31" fmla="*/ 480 h 504"/>
                <a:gd name="T32" fmla="*/ 172 w 284"/>
                <a:gd name="T33" fmla="*/ 472 h 504"/>
                <a:gd name="T34" fmla="*/ 116 w 284"/>
                <a:gd name="T35" fmla="*/ 468 h 504"/>
                <a:gd name="T36" fmla="*/ 16 w 284"/>
                <a:gd name="T37" fmla="*/ 452 h 504"/>
                <a:gd name="T38" fmla="*/ 268 w 284"/>
                <a:gd name="T39" fmla="*/ 52 h 504"/>
                <a:gd name="T40" fmla="*/ 20 w 284"/>
                <a:gd name="T41" fmla="*/ 448 h 504"/>
                <a:gd name="T42" fmla="*/ 264 w 284"/>
                <a:gd name="T43" fmla="*/ 56 h 504"/>
                <a:gd name="T44" fmla="*/ 20 w 284"/>
                <a:gd name="T45" fmla="*/ 448 h 504"/>
                <a:gd name="T46" fmla="*/ 134 w 284"/>
                <a:gd name="T47" fmla="*/ 36 h 504"/>
                <a:gd name="T48" fmla="*/ 150 w 284"/>
                <a:gd name="T49" fmla="*/ 36 h 504"/>
                <a:gd name="T50" fmla="*/ 142 w 284"/>
                <a:gd name="T51" fmla="*/ 32 h 504"/>
                <a:gd name="T52" fmla="*/ 142 w 284"/>
                <a:gd name="T53" fmla="*/ 40 h 504"/>
                <a:gd name="T54" fmla="*/ 142 w 284"/>
                <a:gd name="T55" fmla="*/ 32 h 504"/>
                <a:gd name="T56" fmla="*/ 116 w 284"/>
                <a:gd name="T57" fmla="*/ 24 h 504"/>
                <a:gd name="T58" fmla="*/ 108 w 284"/>
                <a:gd name="T59" fmla="*/ 17 h 504"/>
                <a:gd name="T60" fmla="*/ 167 w 284"/>
                <a:gd name="T61" fmla="*/ 12 h 504"/>
                <a:gd name="T62" fmla="*/ 176 w 284"/>
                <a:gd name="T63" fmla="*/ 19 h 504"/>
                <a:gd name="T64" fmla="*/ 116 w 284"/>
                <a:gd name="T65" fmla="*/ 16 h 504"/>
                <a:gd name="T66" fmla="*/ 112 w 284"/>
                <a:gd name="T67" fmla="*/ 19 h 504"/>
                <a:gd name="T68" fmla="*/ 167 w 284"/>
                <a:gd name="T69" fmla="*/ 20 h 504"/>
                <a:gd name="T70" fmla="*/ 172 w 284"/>
                <a:gd name="T71" fmla="*/ 17 h 504"/>
                <a:gd name="T72" fmla="*/ 116 w 284"/>
                <a:gd name="T73" fmla="*/ 1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504">
                  <a:moveTo>
                    <a:pt x="230" y="504"/>
                  </a:moveTo>
                  <a:cubicBezTo>
                    <a:pt x="54" y="504"/>
                    <a:pt x="54" y="504"/>
                    <a:pt x="54" y="504"/>
                  </a:cubicBezTo>
                  <a:cubicBezTo>
                    <a:pt x="24" y="504"/>
                    <a:pt x="0" y="480"/>
                    <a:pt x="0" y="450"/>
                  </a:cubicBezTo>
                  <a:cubicBezTo>
                    <a:pt x="0" y="54"/>
                    <a:pt x="0" y="54"/>
                    <a:pt x="0" y="54"/>
                  </a:cubicBezTo>
                  <a:cubicBezTo>
                    <a:pt x="0" y="24"/>
                    <a:pt x="24" y="0"/>
                    <a:pt x="54" y="0"/>
                  </a:cubicBezTo>
                  <a:cubicBezTo>
                    <a:pt x="230" y="0"/>
                    <a:pt x="230" y="0"/>
                    <a:pt x="230" y="0"/>
                  </a:cubicBezTo>
                  <a:cubicBezTo>
                    <a:pt x="260" y="0"/>
                    <a:pt x="284" y="24"/>
                    <a:pt x="284" y="54"/>
                  </a:cubicBezTo>
                  <a:cubicBezTo>
                    <a:pt x="284" y="450"/>
                    <a:pt x="284" y="450"/>
                    <a:pt x="284" y="450"/>
                  </a:cubicBezTo>
                  <a:cubicBezTo>
                    <a:pt x="284" y="480"/>
                    <a:pt x="260" y="504"/>
                    <a:pt x="230" y="504"/>
                  </a:cubicBezTo>
                  <a:close/>
                  <a:moveTo>
                    <a:pt x="54" y="4"/>
                  </a:moveTo>
                  <a:cubicBezTo>
                    <a:pt x="26" y="4"/>
                    <a:pt x="4" y="26"/>
                    <a:pt x="4" y="54"/>
                  </a:cubicBezTo>
                  <a:cubicBezTo>
                    <a:pt x="4" y="450"/>
                    <a:pt x="4" y="450"/>
                    <a:pt x="4" y="450"/>
                  </a:cubicBezTo>
                  <a:cubicBezTo>
                    <a:pt x="4" y="478"/>
                    <a:pt x="26" y="500"/>
                    <a:pt x="54" y="500"/>
                  </a:cubicBezTo>
                  <a:cubicBezTo>
                    <a:pt x="230" y="500"/>
                    <a:pt x="230" y="500"/>
                    <a:pt x="230" y="500"/>
                  </a:cubicBezTo>
                  <a:cubicBezTo>
                    <a:pt x="258" y="500"/>
                    <a:pt x="280" y="478"/>
                    <a:pt x="280" y="450"/>
                  </a:cubicBezTo>
                  <a:cubicBezTo>
                    <a:pt x="280" y="54"/>
                    <a:pt x="280" y="54"/>
                    <a:pt x="280" y="54"/>
                  </a:cubicBezTo>
                  <a:cubicBezTo>
                    <a:pt x="280" y="26"/>
                    <a:pt x="258" y="4"/>
                    <a:pt x="230" y="4"/>
                  </a:cubicBezTo>
                  <a:lnTo>
                    <a:pt x="54" y="4"/>
                  </a:lnTo>
                  <a:close/>
                  <a:moveTo>
                    <a:pt x="167" y="484"/>
                  </a:moveTo>
                  <a:cubicBezTo>
                    <a:pt x="116" y="484"/>
                    <a:pt x="116" y="484"/>
                    <a:pt x="116" y="484"/>
                  </a:cubicBezTo>
                  <a:cubicBezTo>
                    <a:pt x="112" y="484"/>
                    <a:pt x="108" y="480"/>
                    <a:pt x="108" y="476"/>
                  </a:cubicBezTo>
                  <a:cubicBezTo>
                    <a:pt x="108" y="472"/>
                    <a:pt x="108" y="472"/>
                    <a:pt x="108" y="472"/>
                  </a:cubicBezTo>
                  <a:cubicBezTo>
                    <a:pt x="108" y="468"/>
                    <a:pt x="112" y="464"/>
                    <a:pt x="116" y="464"/>
                  </a:cubicBezTo>
                  <a:cubicBezTo>
                    <a:pt x="167" y="464"/>
                    <a:pt x="167" y="464"/>
                    <a:pt x="167" y="464"/>
                  </a:cubicBezTo>
                  <a:cubicBezTo>
                    <a:pt x="172" y="464"/>
                    <a:pt x="176" y="468"/>
                    <a:pt x="176" y="472"/>
                  </a:cubicBezTo>
                  <a:cubicBezTo>
                    <a:pt x="176" y="476"/>
                    <a:pt x="176" y="476"/>
                    <a:pt x="176" y="476"/>
                  </a:cubicBezTo>
                  <a:cubicBezTo>
                    <a:pt x="176" y="480"/>
                    <a:pt x="172" y="484"/>
                    <a:pt x="167" y="484"/>
                  </a:cubicBezTo>
                  <a:close/>
                  <a:moveTo>
                    <a:pt x="116" y="468"/>
                  </a:moveTo>
                  <a:cubicBezTo>
                    <a:pt x="114" y="468"/>
                    <a:pt x="112" y="470"/>
                    <a:pt x="112" y="472"/>
                  </a:cubicBezTo>
                  <a:cubicBezTo>
                    <a:pt x="112" y="476"/>
                    <a:pt x="112" y="476"/>
                    <a:pt x="112" y="476"/>
                  </a:cubicBezTo>
                  <a:cubicBezTo>
                    <a:pt x="112" y="478"/>
                    <a:pt x="114" y="480"/>
                    <a:pt x="116" y="480"/>
                  </a:cubicBezTo>
                  <a:cubicBezTo>
                    <a:pt x="167" y="480"/>
                    <a:pt x="167" y="480"/>
                    <a:pt x="167" y="480"/>
                  </a:cubicBezTo>
                  <a:cubicBezTo>
                    <a:pt x="170" y="480"/>
                    <a:pt x="172" y="478"/>
                    <a:pt x="172" y="476"/>
                  </a:cubicBezTo>
                  <a:cubicBezTo>
                    <a:pt x="172" y="472"/>
                    <a:pt x="172" y="472"/>
                    <a:pt x="172" y="472"/>
                  </a:cubicBezTo>
                  <a:cubicBezTo>
                    <a:pt x="172" y="470"/>
                    <a:pt x="170" y="468"/>
                    <a:pt x="167" y="468"/>
                  </a:cubicBezTo>
                  <a:lnTo>
                    <a:pt x="116" y="468"/>
                  </a:lnTo>
                  <a:close/>
                  <a:moveTo>
                    <a:pt x="268" y="452"/>
                  </a:moveTo>
                  <a:cubicBezTo>
                    <a:pt x="16" y="452"/>
                    <a:pt x="16" y="452"/>
                    <a:pt x="16" y="452"/>
                  </a:cubicBezTo>
                  <a:cubicBezTo>
                    <a:pt x="16" y="52"/>
                    <a:pt x="16" y="52"/>
                    <a:pt x="16" y="52"/>
                  </a:cubicBezTo>
                  <a:cubicBezTo>
                    <a:pt x="268" y="52"/>
                    <a:pt x="268" y="52"/>
                    <a:pt x="268" y="52"/>
                  </a:cubicBezTo>
                  <a:lnTo>
                    <a:pt x="268" y="452"/>
                  </a:lnTo>
                  <a:close/>
                  <a:moveTo>
                    <a:pt x="20" y="448"/>
                  </a:moveTo>
                  <a:cubicBezTo>
                    <a:pt x="264" y="448"/>
                    <a:pt x="264" y="448"/>
                    <a:pt x="264" y="448"/>
                  </a:cubicBezTo>
                  <a:cubicBezTo>
                    <a:pt x="264" y="56"/>
                    <a:pt x="264" y="56"/>
                    <a:pt x="264" y="56"/>
                  </a:cubicBezTo>
                  <a:cubicBezTo>
                    <a:pt x="20" y="56"/>
                    <a:pt x="20" y="56"/>
                    <a:pt x="20" y="56"/>
                  </a:cubicBezTo>
                  <a:lnTo>
                    <a:pt x="20" y="448"/>
                  </a:lnTo>
                  <a:close/>
                  <a:moveTo>
                    <a:pt x="142" y="44"/>
                  </a:moveTo>
                  <a:cubicBezTo>
                    <a:pt x="137" y="44"/>
                    <a:pt x="134" y="40"/>
                    <a:pt x="134" y="36"/>
                  </a:cubicBezTo>
                  <a:cubicBezTo>
                    <a:pt x="134" y="32"/>
                    <a:pt x="137" y="28"/>
                    <a:pt x="142" y="28"/>
                  </a:cubicBezTo>
                  <a:cubicBezTo>
                    <a:pt x="146" y="28"/>
                    <a:pt x="150" y="32"/>
                    <a:pt x="150" y="36"/>
                  </a:cubicBezTo>
                  <a:cubicBezTo>
                    <a:pt x="150" y="40"/>
                    <a:pt x="146" y="44"/>
                    <a:pt x="142" y="44"/>
                  </a:cubicBezTo>
                  <a:close/>
                  <a:moveTo>
                    <a:pt x="142" y="32"/>
                  </a:moveTo>
                  <a:cubicBezTo>
                    <a:pt x="140" y="32"/>
                    <a:pt x="138" y="34"/>
                    <a:pt x="138" y="36"/>
                  </a:cubicBezTo>
                  <a:cubicBezTo>
                    <a:pt x="138" y="38"/>
                    <a:pt x="140" y="40"/>
                    <a:pt x="142" y="40"/>
                  </a:cubicBezTo>
                  <a:cubicBezTo>
                    <a:pt x="144" y="40"/>
                    <a:pt x="146" y="38"/>
                    <a:pt x="146" y="36"/>
                  </a:cubicBezTo>
                  <a:cubicBezTo>
                    <a:pt x="146" y="34"/>
                    <a:pt x="144" y="32"/>
                    <a:pt x="142" y="32"/>
                  </a:cubicBezTo>
                  <a:close/>
                  <a:moveTo>
                    <a:pt x="167" y="24"/>
                  </a:moveTo>
                  <a:cubicBezTo>
                    <a:pt x="116" y="24"/>
                    <a:pt x="116" y="24"/>
                    <a:pt x="116" y="24"/>
                  </a:cubicBezTo>
                  <a:cubicBezTo>
                    <a:pt x="111" y="24"/>
                    <a:pt x="108" y="22"/>
                    <a:pt x="108" y="19"/>
                  </a:cubicBezTo>
                  <a:cubicBezTo>
                    <a:pt x="108" y="17"/>
                    <a:pt x="108" y="17"/>
                    <a:pt x="108" y="17"/>
                  </a:cubicBezTo>
                  <a:cubicBezTo>
                    <a:pt x="108" y="14"/>
                    <a:pt x="111" y="12"/>
                    <a:pt x="116" y="12"/>
                  </a:cubicBezTo>
                  <a:cubicBezTo>
                    <a:pt x="167" y="12"/>
                    <a:pt x="167" y="12"/>
                    <a:pt x="167" y="12"/>
                  </a:cubicBezTo>
                  <a:cubicBezTo>
                    <a:pt x="172" y="12"/>
                    <a:pt x="176" y="14"/>
                    <a:pt x="176" y="17"/>
                  </a:cubicBezTo>
                  <a:cubicBezTo>
                    <a:pt x="176" y="19"/>
                    <a:pt x="176" y="19"/>
                    <a:pt x="176" y="19"/>
                  </a:cubicBezTo>
                  <a:cubicBezTo>
                    <a:pt x="176" y="22"/>
                    <a:pt x="172" y="24"/>
                    <a:pt x="167" y="24"/>
                  </a:cubicBezTo>
                  <a:close/>
                  <a:moveTo>
                    <a:pt x="116" y="16"/>
                  </a:moveTo>
                  <a:cubicBezTo>
                    <a:pt x="114" y="16"/>
                    <a:pt x="112" y="17"/>
                    <a:pt x="112" y="17"/>
                  </a:cubicBezTo>
                  <a:cubicBezTo>
                    <a:pt x="112" y="19"/>
                    <a:pt x="112" y="19"/>
                    <a:pt x="112" y="19"/>
                  </a:cubicBezTo>
                  <a:cubicBezTo>
                    <a:pt x="112" y="19"/>
                    <a:pt x="114" y="20"/>
                    <a:pt x="116" y="20"/>
                  </a:cubicBezTo>
                  <a:cubicBezTo>
                    <a:pt x="167" y="20"/>
                    <a:pt x="167" y="20"/>
                    <a:pt x="167" y="20"/>
                  </a:cubicBezTo>
                  <a:cubicBezTo>
                    <a:pt x="170" y="20"/>
                    <a:pt x="172" y="19"/>
                    <a:pt x="172" y="19"/>
                  </a:cubicBezTo>
                  <a:cubicBezTo>
                    <a:pt x="172" y="17"/>
                    <a:pt x="172" y="17"/>
                    <a:pt x="172" y="17"/>
                  </a:cubicBezTo>
                  <a:cubicBezTo>
                    <a:pt x="172" y="17"/>
                    <a:pt x="170" y="16"/>
                    <a:pt x="167" y="16"/>
                  </a:cubicBezTo>
                  <a:lnTo>
                    <a:pt x="116" y="16"/>
                  </a:lnTo>
                  <a:close/>
                </a:path>
              </a:pathLst>
            </a:custGeom>
            <a:gradFill>
              <a:gsLst>
                <a:gs pos="0">
                  <a:schemeClr val="accent1"/>
                </a:gs>
                <a:gs pos="100000">
                  <a:schemeClr val="accent2"/>
                </a:gs>
              </a:gsLst>
              <a:lin ang="5400000" scaled="1"/>
            </a:gradFill>
            <a:ln w="6350" cap="rnd">
              <a:noFill/>
            </a:ln>
          </p:spPr>
          <p:txBody>
            <a:bodyPr vert="horz" wrap="square" lIns="91440" tIns="45720" rIns="91440" bIns="45720" numCol="1" anchor="t" anchorCtr="0" compatLnSpc="1">
              <a:prstTxWarp prst="textNoShape">
                <a:avLst/>
              </a:prstTxWarp>
            </a:bodyPr>
            <a:lstStyle/>
            <a:p>
              <a:pPr defTabSz="501206"/>
              <a:endParaRPr lang="en-US" sz="1000" dirty="0">
                <a:solidFill>
                  <a:prstClr val="black"/>
                </a:solidFill>
                <a:latin typeface="Neo Sans Intel"/>
              </a:endParaRPr>
            </a:p>
          </p:txBody>
        </p:sp>
        <p:sp>
          <p:nvSpPr>
            <p:cNvPr id="344" name="Freeform 343"/>
            <p:cNvSpPr>
              <a:spLocks noEditPoints="1"/>
            </p:cNvSpPr>
            <p:nvPr/>
          </p:nvSpPr>
          <p:spPr bwMode="auto">
            <a:xfrm>
              <a:off x="12123669" y="3568978"/>
              <a:ext cx="1743499" cy="1223521"/>
            </a:xfrm>
            <a:custGeom>
              <a:avLst/>
              <a:gdLst>
                <a:gd name="T0" fmla="*/ 684 w 982"/>
                <a:gd name="T1" fmla="*/ 587 h 688"/>
                <a:gd name="T2" fmla="*/ 613 w 982"/>
                <a:gd name="T3" fmla="*/ 603 h 688"/>
                <a:gd name="T4" fmla="*/ 600 w 982"/>
                <a:gd name="T5" fmla="*/ 595 h 688"/>
                <a:gd name="T6" fmla="*/ 697 w 982"/>
                <a:gd name="T7" fmla="*/ 595 h 688"/>
                <a:gd name="T8" fmla="*/ 710 w 982"/>
                <a:gd name="T9" fmla="*/ 595 h 688"/>
                <a:gd name="T10" fmla="*/ 720 w 982"/>
                <a:gd name="T11" fmla="*/ 605 h 688"/>
                <a:gd name="T12" fmla="*/ 720 w 982"/>
                <a:gd name="T13" fmla="*/ 610 h 688"/>
                <a:gd name="T14" fmla="*/ 705 w 982"/>
                <a:gd name="T15" fmla="*/ 595 h 688"/>
                <a:gd name="T16" fmla="*/ 684 w 982"/>
                <a:gd name="T17" fmla="*/ 547 h 688"/>
                <a:gd name="T18" fmla="*/ 613 w 982"/>
                <a:gd name="T19" fmla="*/ 564 h 688"/>
                <a:gd name="T20" fmla="*/ 600 w 982"/>
                <a:gd name="T21" fmla="*/ 555 h 688"/>
                <a:gd name="T22" fmla="*/ 697 w 982"/>
                <a:gd name="T23" fmla="*/ 555 h 688"/>
                <a:gd name="T24" fmla="*/ 711 w 982"/>
                <a:gd name="T25" fmla="*/ 555 h 688"/>
                <a:gd name="T26" fmla="*/ 720 w 982"/>
                <a:gd name="T27" fmla="*/ 565 h 688"/>
                <a:gd name="T28" fmla="*/ 720 w 982"/>
                <a:gd name="T29" fmla="*/ 570 h 688"/>
                <a:gd name="T30" fmla="*/ 706 w 982"/>
                <a:gd name="T31" fmla="*/ 555 h 688"/>
                <a:gd name="T32" fmla="*/ 684 w 982"/>
                <a:gd name="T33" fmla="*/ 508 h 688"/>
                <a:gd name="T34" fmla="*/ 613 w 982"/>
                <a:gd name="T35" fmla="*/ 524 h 688"/>
                <a:gd name="T36" fmla="*/ 600 w 982"/>
                <a:gd name="T37" fmla="*/ 516 h 688"/>
                <a:gd name="T38" fmla="*/ 697 w 982"/>
                <a:gd name="T39" fmla="*/ 516 h 688"/>
                <a:gd name="T40" fmla="*/ 710 w 982"/>
                <a:gd name="T41" fmla="*/ 516 h 688"/>
                <a:gd name="T42" fmla="*/ 720 w 982"/>
                <a:gd name="T43" fmla="*/ 525 h 688"/>
                <a:gd name="T44" fmla="*/ 720 w 982"/>
                <a:gd name="T45" fmla="*/ 530 h 688"/>
                <a:gd name="T46" fmla="*/ 706 w 982"/>
                <a:gd name="T47" fmla="*/ 516 h 688"/>
                <a:gd name="T48" fmla="*/ 383 w 982"/>
                <a:gd name="T49" fmla="*/ 251 h 688"/>
                <a:gd name="T50" fmla="*/ 419 w 982"/>
                <a:gd name="T51" fmla="*/ 362 h 688"/>
                <a:gd name="T52" fmla="*/ 512 w 982"/>
                <a:gd name="T53" fmla="*/ 445 h 688"/>
                <a:gd name="T54" fmla="*/ 433 w 982"/>
                <a:gd name="T55" fmla="*/ 528 h 688"/>
                <a:gd name="T56" fmla="*/ 9 w 982"/>
                <a:gd name="T57" fmla="*/ 454 h 688"/>
                <a:gd name="T58" fmla="*/ 82 w 982"/>
                <a:gd name="T59" fmla="*/ 383 h 688"/>
                <a:gd name="T60" fmla="*/ 155 w 982"/>
                <a:gd name="T61" fmla="*/ 303 h 688"/>
                <a:gd name="T62" fmla="*/ 190 w 982"/>
                <a:gd name="T63" fmla="*/ 304 h 688"/>
                <a:gd name="T64" fmla="*/ 902 w 982"/>
                <a:gd name="T65" fmla="*/ 238 h 688"/>
                <a:gd name="T66" fmla="*/ 960 w 982"/>
                <a:gd name="T67" fmla="*/ 286 h 688"/>
                <a:gd name="T68" fmla="*/ 796 w 982"/>
                <a:gd name="T69" fmla="*/ 394 h 688"/>
                <a:gd name="T70" fmla="*/ 521 w 982"/>
                <a:gd name="T71" fmla="*/ 445 h 688"/>
                <a:gd name="T72" fmla="*/ 418 w 982"/>
                <a:gd name="T73" fmla="*/ 301 h 688"/>
                <a:gd name="T74" fmla="*/ 443 w 982"/>
                <a:gd name="T75" fmla="*/ 9 h 688"/>
                <a:gd name="T76" fmla="*/ 788 w 982"/>
                <a:gd name="T77" fmla="*/ 638 h 688"/>
                <a:gd name="T78" fmla="*/ 751 w 982"/>
                <a:gd name="T79" fmla="*/ 680 h 688"/>
                <a:gd name="T80" fmla="*/ 533 w 982"/>
                <a:gd name="T81" fmla="*/ 664 h 688"/>
                <a:gd name="T82" fmla="*/ 445 w 982"/>
                <a:gd name="T83" fmla="*/ 664 h 688"/>
                <a:gd name="T84" fmla="*/ 418 w 982"/>
                <a:gd name="T85" fmla="*/ 537 h 688"/>
                <a:gd name="T86" fmla="*/ 485 w 982"/>
                <a:gd name="T87" fmla="*/ 523 h 688"/>
                <a:gd name="T88" fmla="*/ 409 w 982"/>
                <a:gd name="T89" fmla="*/ 277 h 688"/>
                <a:gd name="T90" fmla="*/ 298 w 982"/>
                <a:gd name="T91" fmla="*/ 209 h 688"/>
                <a:gd name="T92" fmla="*/ 155 w 982"/>
                <a:gd name="T93" fmla="*/ 294 h 688"/>
                <a:gd name="T94" fmla="*/ 39 w 982"/>
                <a:gd name="T95" fmla="*/ 387 h 688"/>
                <a:gd name="T96" fmla="*/ 80 w 982"/>
                <a:gd name="T97" fmla="*/ 538 h 688"/>
                <a:gd name="T98" fmla="*/ 441 w 982"/>
                <a:gd name="T99" fmla="*/ 672 h 688"/>
                <a:gd name="T100" fmla="*/ 537 w 982"/>
                <a:gd name="T101" fmla="*/ 672 h 688"/>
                <a:gd name="T102" fmla="*/ 756 w 982"/>
                <a:gd name="T103" fmla="*/ 688 h 688"/>
                <a:gd name="T104" fmla="*/ 796 w 982"/>
                <a:gd name="T105" fmla="*/ 402 h 688"/>
                <a:gd name="T106" fmla="*/ 967 w 982"/>
                <a:gd name="T107" fmla="*/ 281 h 688"/>
                <a:gd name="T108" fmla="*/ 911 w 982"/>
                <a:gd name="T109" fmla="*/ 238 h 688"/>
                <a:gd name="T110" fmla="*/ 796 w 982"/>
                <a:gd name="T111" fmla="*/ 3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2" h="688">
                  <a:moveTo>
                    <a:pt x="605" y="595"/>
                  </a:moveTo>
                  <a:cubicBezTo>
                    <a:pt x="605" y="591"/>
                    <a:pt x="608" y="587"/>
                    <a:pt x="613" y="587"/>
                  </a:cubicBezTo>
                  <a:cubicBezTo>
                    <a:pt x="684" y="587"/>
                    <a:pt x="684" y="587"/>
                    <a:pt x="684" y="587"/>
                  </a:cubicBezTo>
                  <a:cubicBezTo>
                    <a:pt x="689" y="587"/>
                    <a:pt x="693" y="591"/>
                    <a:pt x="693" y="595"/>
                  </a:cubicBezTo>
                  <a:cubicBezTo>
                    <a:pt x="693" y="600"/>
                    <a:pt x="689" y="603"/>
                    <a:pt x="684" y="603"/>
                  </a:cubicBezTo>
                  <a:cubicBezTo>
                    <a:pt x="613" y="603"/>
                    <a:pt x="613" y="603"/>
                    <a:pt x="613" y="603"/>
                  </a:cubicBezTo>
                  <a:cubicBezTo>
                    <a:pt x="608" y="603"/>
                    <a:pt x="605" y="600"/>
                    <a:pt x="605" y="595"/>
                  </a:cubicBezTo>
                  <a:moveTo>
                    <a:pt x="613" y="582"/>
                  </a:moveTo>
                  <a:cubicBezTo>
                    <a:pt x="606" y="582"/>
                    <a:pt x="600" y="588"/>
                    <a:pt x="600" y="595"/>
                  </a:cubicBezTo>
                  <a:cubicBezTo>
                    <a:pt x="600" y="603"/>
                    <a:pt x="606" y="608"/>
                    <a:pt x="613" y="608"/>
                  </a:cubicBezTo>
                  <a:cubicBezTo>
                    <a:pt x="684" y="608"/>
                    <a:pt x="684" y="608"/>
                    <a:pt x="684" y="608"/>
                  </a:cubicBezTo>
                  <a:cubicBezTo>
                    <a:pt x="692" y="608"/>
                    <a:pt x="697" y="603"/>
                    <a:pt x="697" y="595"/>
                  </a:cubicBezTo>
                  <a:cubicBezTo>
                    <a:pt x="697" y="588"/>
                    <a:pt x="692" y="582"/>
                    <a:pt x="684" y="582"/>
                  </a:cubicBezTo>
                  <a:lnTo>
                    <a:pt x="613" y="582"/>
                  </a:lnTo>
                  <a:close/>
                  <a:moveTo>
                    <a:pt x="710" y="595"/>
                  </a:moveTo>
                  <a:cubicBezTo>
                    <a:pt x="710" y="590"/>
                    <a:pt x="715" y="586"/>
                    <a:pt x="720" y="586"/>
                  </a:cubicBezTo>
                  <a:cubicBezTo>
                    <a:pt x="725" y="586"/>
                    <a:pt x="729" y="590"/>
                    <a:pt x="729" y="595"/>
                  </a:cubicBezTo>
                  <a:cubicBezTo>
                    <a:pt x="729" y="600"/>
                    <a:pt x="725" y="605"/>
                    <a:pt x="720" y="605"/>
                  </a:cubicBezTo>
                  <a:cubicBezTo>
                    <a:pt x="715" y="605"/>
                    <a:pt x="710" y="600"/>
                    <a:pt x="710" y="595"/>
                  </a:cubicBezTo>
                  <a:moveTo>
                    <a:pt x="705" y="595"/>
                  </a:moveTo>
                  <a:cubicBezTo>
                    <a:pt x="705" y="603"/>
                    <a:pt x="712" y="610"/>
                    <a:pt x="720" y="610"/>
                  </a:cubicBezTo>
                  <a:cubicBezTo>
                    <a:pt x="728" y="610"/>
                    <a:pt x="734" y="603"/>
                    <a:pt x="734" y="595"/>
                  </a:cubicBezTo>
                  <a:cubicBezTo>
                    <a:pt x="734" y="587"/>
                    <a:pt x="728" y="581"/>
                    <a:pt x="720" y="581"/>
                  </a:cubicBezTo>
                  <a:cubicBezTo>
                    <a:pt x="712" y="581"/>
                    <a:pt x="705" y="587"/>
                    <a:pt x="705" y="595"/>
                  </a:cubicBezTo>
                  <a:moveTo>
                    <a:pt x="605" y="555"/>
                  </a:moveTo>
                  <a:cubicBezTo>
                    <a:pt x="605" y="551"/>
                    <a:pt x="608" y="547"/>
                    <a:pt x="613" y="547"/>
                  </a:cubicBezTo>
                  <a:cubicBezTo>
                    <a:pt x="684" y="547"/>
                    <a:pt x="684" y="547"/>
                    <a:pt x="684" y="547"/>
                  </a:cubicBezTo>
                  <a:cubicBezTo>
                    <a:pt x="689" y="547"/>
                    <a:pt x="693" y="551"/>
                    <a:pt x="693" y="555"/>
                  </a:cubicBezTo>
                  <a:cubicBezTo>
                    <a:pt x="693" y="560"/>
                    <a:pt x="689" y="564"/>
                    <a:pt x="684" y="564"/>
                  </a:cubicBezTo>
                  <a:cubicBezTo>
                    <a:pt x="613" y="564"/>
                    <a:pt x="613" y="564"/>
                    <a:pt x="613" y="564"/>
                  </a:cubicBezTo>
                  <a:cubicBezTo>
                    <a:pt x="608" y="564"/>
                    <a:pt x="605" y="560"/>
                    <a:pt x="605" y="555"/>
                  </a:cubicBezTo>
                  <a:moveTo>
                    <a:pt x="613" y="542"/>
                  </a:moveTo>
                  <a:cubicBezTo>
                    <a:pt x="606" y="542"/>
                    <a:pt x="600" y="548"/>
                    <a:pt x="600" y="555"/>
                  </a:cubicBezTo>
                  <a:cubicBezTo>
                    <a:pt x="600" y="563"/>
                    <a:pt x="606" y="568"/>
                    <a:pt x="613" y="568"/>
                  </a:cubicBezTo>
                  <a:cubicBezTo>
                    <a:pt x="684" y="568"/>
                    <a:pt x="684" y="568"/>
                    <a:pt x="684" y="568"/>
                  </a:cubicBezTo>
                  <a:cubicBezTo>
                    <a:pt x="692" y="568"/>
                    <a:pt x="697" y="563"/>
                    <a:pt x="697" y="555"/>
                  </a:cubicBezTo>
                  <a:cubicBezTo>
                    <a:pt x="697" y="548"/>
                    <a:pt x="692" y="542"/>
                    <a:pt x="684" y="542"/>
                  </a:cubicBezTo>
                  <a:lnTo>
                    <a:pt x="613" y="542"/>
                  </a:lnTo>
                  <a:close/>
                  <a:moveTo>
                    <a:pt x="711" y="555"/>
                  </a:moveTo>
                  <a:cubicBezTo>
                    <a:pt x="711" y="550"/>
                    <a:pt x="715" y="546"/>
                    <a:pt x="720" y="546"/>
                  </a:cubicBezTo>
                  <a:cubicBezTo>
                    <a:pt x="725" y="546"/>
                    <a:pt x="730" y="550"/>
                    <a:pt x="730" y="555"/>
                  </a:cubicBezTo>
                  <a:cubicBezTo>
                    <a:pt x="730" y="560"/>
                    <a:pt x="725" y="565"/>
                    <a:pt x="720" y="565"/>
                  </a:cubicBezTo>
                  <a:cubicBezTo>
                    <a:pt x="715" y="565"/>
                    <a:pt x="711" y="560"/>
                    <a:pt x="711" y="555"/>
                  </a:cubicBezTo>
                  <a:moveTo>
                    <a:pt x="706" y="555"/>
                  </a:moveTo>
                  <a:cubicBezTo>
                    <a:pt x="706" y="563"/>
                    <a:pt x="712" y="570"/>
                    <a:pt x="720" y="570"/>
                  </a:cubicBezTo>
                  <a:cubicBezTo>
                    <a:pt x="728" y="570"/>
                    <a:pt x="735" y="563"/>
                    <a:pt x="735" y="555"/>
                  </a:cubicBezTo>
                  <a:cubicBezTo>
                    <a:pt x="735" y="547"/>
                    <a:pt x="728" y="541"/>
                    <a:pt x="720" y="541"/>
                  </a:cubicBezTo>
                  <a:cubicBezTo>
                    <a:pt x="712" y="541"/>
                    <a:pt x="706" y="547"/>
                    <a:pt x="706" y="555"/>
                  </a:cubicBezTo>
                  <a:moveTo>
                    <a:pt x="605" y="516"/>
                  </a:moveTo>
                  <a:cubicBezTo>
                    <a:pt x="605" y="512"/>
                    <a:pt x="608" y="508"/>
                    <a:pt x="613" y="508"/>
                  </a:cubicBezTo>
                  <a:cubicBezTo>
                    <a:pt x="684" y="508"/>
                    <a:pt x="684" y="508"/>
                    <a:pt x="684" y="508"/>
                  </a:cubicBezTo>
                  <a:cubicBezTo>
                    <a:pt x="689" y="508"/>
                    <a:pt x="693" y="512"/>
                    <a:pt x="693" y="516"/>
                  </a:cubicBezTo>
                  <a:cubicBezTo>
                    <a:pt x="693" y="521"/>
                    <a:pt x="689" y="524"/>
                    <a:pt x="684" y="524"/>
                  </a:cubicBezTo>
                  <a:cubicBezTo>
                    <a:pt x="613" y="524"/>
                    <a:pt x="613" y="524"/>
                    <a:pt x="613" y="524"/>
                  </a:cubicBezTo>
                  <a:cubicBezTo>
                    <a:pt x="608" y="524"/>
                    <a:pt x="605" y="521"/>
                    <a:pt x="605" y="516"/>
                  </a:cubicBezTo>
                  <a:moveTo>
                    <a:pt x="613" y="503"/>
                  </a:moveTo>
                  <a:cubicBezTo>
                    <a:pt x="606" y="503"/>
                    <a:pt x="600" y="509"/>
                    <a:pt x="600" y="516"/>
                  </a:cubicBezTo>
                  <a:cubicBezTo>
                    <a:pt x="600" y="523"/>
                    <a:pt x="606" y="529"/>
                    <a:pt x="613" y="529"/>
                  </a:cubicBezTo>
                  <a:cubicBezTo>
                    <a:pt x="684" y="529"/>
                    <a:pt x="684" y="529"/>
                    <a:pt x="684" y="529"/>
                  </a:cubicBezTo>
                  <a:cubicBezTo>
                    <a:pt x="692" y="529"/>
                    <a:pt x="697" y="523"/>
                    <a:pt x="697" y="516"/>
                  </a:cubicBezTo>
                  <a:cubicBezTo>
                    <a:pt x="697" y="509"/>
                    <a:pt x="692" y="503"/>
                    <a:pt x="684" y="503"/>
                  </a:cubicBezTo>
                  <a:lnTo>
                    <a:pt x="613" y="503"/>
                  </a:lnTo>
                  <a:close/>
                  <a:moveTo>
                    <a:pt x="710" y="516"/>
                  </a:moveTo>
                  <a:cubicBezTo>
                    <a:pt x="710" y="511"/>
                    <a:pt x="715" y="507"/>
                    <a:pt x="720" y="507"/>
                  </a:cubicBezTo>
                  <a:cubicBezTo>
                    <a:pt x="725" y="507"/>
                    <a:pt x="729" y="511"/>
                    <a:pt x="729" y="516"/>
                  </a:cubicBezTo>
                  <a:cubicBezTo>
                    <a:pt x="729" y="521"/>
                    <a:pt x="725" y="525"/>
                    <a:pt x="720" y="525"/>
                  </a:cubicBezTo>
                  <a:cubicBezTo>
                    <a:pt x="715" y="525"/>
                    <a:pt x="710" y="521"/>
                    <a:pt x="710" y="516"/>
                  </a:cubicBezTo>
                  <a:moveTo>
                    <a:pt x="706" y="516"/>
                  </a:moveTo>
                  <a:cubicBezTo>
                    <a:pt x="706" y="524"/>
                    <a:pt x="712" y="530"/>
                    <a:pt x="720" y="530"/>
                  </a:cubicBezTo>
                  <a:cubicBezTo>
                    <a:pt x="728" y="530"/>
                    <a:pt x="734" y="524"/>
                    <a:pt x="734" y="516"/>
                  </a:cubicBezTo>
                  <a:cubicBezTo>
                    <a:pt x="734" y="508"/>
                    <a:pt x="728" y="502"/>
                    <a:pt x="720" y="502"/>
                  </a:cubicBezTo>
                  <a:cubicBezTo>
                    <a:pt x="712" y="502"/>
                    <a:pt x="706" y="508"/>
                    <a:pt x="706" y="516"/>
                  </a:cubicBezTo>
                  <a:moveTo>
                    <a:pt x="190" y="304"/>
                  </a:moveTo>
                  <a:cubicBezTo>
                    <a:pt x="190" y="303"/>
                    <a:pt x="217" y="216"/>
                    <a:pt x="300" y="217"/>
                  </a:cubicBezTo>
                  <a:cubicBezTo>
                    <a:pt x="335" y="218"/>
                    <a:pt x="363" y="229"/>
                    <a:pt x="383" y="251"/>
                  </a:cubicBezTo>
                  <a:cubicBezTo>
                    <a:pt x="420" y="292"/>
                    <a:pt x="414" y="357"/>
                    <a:pt x="414" y="358"/>
                  </a:cubicBezTo>
                  <a:cubicBezTo>
                    <a:pt x="414" y="363"/>
                    <a:pt x="414" y="363"/>
                    <a:pt x="414" y="363"/>
                  </a:cubicBezTo>
                  <a:cubicBezTo>
                    <a:pt x="419" y="362"/>
                    <a:pt x="419" y="362"/>
                    <a:pt x="419" y="362"/>
                  </a:cubicBezTo>
                  <a:cubicBezTo>
                    <a:pt x="419" y="362"/>
                    <a:pt x="420" y="362"/>
                    <a:pt x="421" y="362"/>
                  </a:cubicBezTo>
                  <a:cubicBezTo>
                    <a:pt x="428" y="362"/>
                    <a:pt x="452" y="363"/>
                    <a:pt x="473" y="374"/>
                  </a:cubicBezTo>
                  <a:cubicBezTo>
                    <a:pt x="499" y="388"/>
                    <a:pt x="512" y="411"/>
                    <a:pt x="512" y="445"/>
                  </a:cubicBezTo>
                  <a:cubicBezTo>
                    <a:pt x="512" y="522"/>
                    <a:pt x="454" y="528"/>
                    <a:pt x="437" y="528"/>
                  </a:cubicBezTo>
                  <a:cubicBezTo>
                    <a:pt x="435" y="528"/>
                    <a:pt x="434" y="528"/>
                    <a:pt x="434" y="528"/>
                  </a:cubicBezTo>
                  <a:cubicBezTo>
                    <a:pt x="433" y="528"/>
                    <a:pt x="433" y="528"/>
                    <a:pt x="433" y="528"/>
                  </a:cubicBezTo>
                  <a:cubicBezTo>
                    <a:pt x="433" y="528"/>
                    <a:pt x="433" y="528"/>
                    <a:pt x="433" y="528"/>
                  </a:cubicBezTo>
                  <a:cubicBezTo>
                    <a:pt x="430" y="528"/>
                    <a:pt x="112" y="530"/>
                    <a:pt x="80" y="530"/>
                  </a:cubicBezTo>
                  <a:cubicBezTo>
                    <a:pt x="68" y="530"/>
                    <a:pt x="10" y="526"/>
                    <a:pt x="9" y="454"/>
                  </a:cubicBezTo>
                  <a:cubicBezTo>
                    <a:pt x="8" y="427"/>
                    <a:pt x="20" y="407"/>
                    <a:pt x="43" y="394"/>
                  </a:cubicBezTo>
                  <a:cubicBezTo>
                    <a:pt x="60" y="385"/>
                    <a:pt x="78" y="384"/>
                    <a:pt x="78" y="384"/>
                  </a:cubicBezTo>
                  <a:cubicBezTo>
                    <a:pt x="82" y="383"/>
                    <a:pt x="82" y="383"/>
                    <a:pt x="82" y="383"/>
                  </a:cubicBezTo>
                  <a:cubicBezTo>
                    <a:pt x="82" y="379"/>
                    <a:pt x="82" y="379"/>
                    <a:pt x="82" y="379"/>
                  </a:cubicBezTo>
                  <a:cubicBezTo>
                    <a:pt x="82" y="379"/>
                    <a:pt x="83" y="339"/>
                    <a:pt x="112" y="316"/>
                  </a:cubicBezTo>
                  <a:cubicBezTo>
                    <a:pt x="123" y="307"/>
                    <a:pt x="137" y="303"/>
                    <a:pt x="155" y="303"/>
                  </a:cubicBezTo>
                  <a:cubicBezTo>
                    <a:pt x="171" y="303"/>
                    <a:pt x="184" y="307"/>
                    <a:pt x="184" y="307"/>
                  </a:cubicBezTo>
                  <a:cubicBezTo>
                    <a:pt x="188" y="308"/>
                    <a:pt x="188" y="308"/>
                    <a:pt x="188" y="308"/>
                  </a:cubicBezTo>
                  <a:lnTo>
                    <a:pt x="190" y="304"/>
                  </a:lnTo>
                  <a:close/>
                  <a:moveTo>
                    <a:pt x="796" y="153"/>
                  </a:moveTo>
                  <a:cubicBezTo>
                    <a:pt x="830" y="153"/>
                    <a:pt x="859" y="163"/>
                    <a:pt x="878" y="182"/>
                  </a:cubicBezTo>
                  <a:cubicBezTo>
                    <a:pt x="894" y="197"/>
                    <a:pt x="902" y="217"/>
                    <a:pt x="902" y="238"/>
                  </a:cubicBezTo>
                  <a:cubicBezTo>
                    <a:pt x="902" y="266"/>
                    <a:pt x="902" y="266"/>
                    <a:pt x="902" y="266"/>
                  </a:cubicBezTo>
                  <a:cubicBezTo>
                    <a:pt x="920" y="266"/>
                    <a:pt x="920" y="266"/>
                    <a:pt x="920" y="266"/>
                  </a:cubicBezTo>
                  <a:cubicBezTo>
                    <a:pt x="937" y="266"/>
                    <a:pt x="951" y="273"/>
                    <a:pt x="960" y="286"/>
                  </a:cubicBezTo>
                  <a:cubicBezTo>
                    <a:pt x="969" y="298"/>
                    <a:pt x="974" y="314"/>
                    <a:pt x="974" y="331"/>
                  </a:cubicBezTo>
                  <a:cubicBezTo>
                    <a:pt x="974" y="362"/>
                    <a:pt x="957" y="394"/>
                    <a:pt x="925" y="394"/>
                  </a:cubicBezTo>
                  <a:cubicBezTo>
                    <a:pt x="796" y="394"/>
                    <a:pt x="796" y="394"/>
                    <a:pt x="796" y="394"/>
                  </a:cubicBezTo>
                  <a:lnTo>
                    <a:pt x="796" y="153"/>
                  </a:lnTo>
                  <a:close/>
                  <a:moveTo>
                    <a:pt x="485" y="523"/>
                  </a:moveTo>
                  <a:cubicBezTo>
                    <a:pt x="508" y="508"/>
                    <a:pt x="521" y="481"/>
                    <a:pt x="521" y="445"/>
                  </a:cubicBezTo>
                  <a:cubicBezTo>
                    <a:pt x="521" y="409"/>
                    <a:pt x="505" y="382"/>
                    <a:pt x="477" y="367"/>
                  </a:cubicBezTo>
                  <a:cubicBezTo>
                    <a:pt x="456" y="356"/>
                    <a:pt x="433" y="354"/>
                    <a:pt x="423" y="354"/>
                  </a:cubicBezTo>
                  <a:cubicBezTo>
                    <a:pt x="423" y="345"/>
                    <a:pt x="423" y="324"/>
                    <a:pt x="418" y="301"/>
                  </a:cubicBezTo>
                  <a:cubicBezTo>
                    <a:pt x="418" y="301"/>
                    <a:pt x="418" y="301"/>
                    <a:pt x="418" y="301"/>
                  </a:cubicBezTo>
                  <a:cubicBezTo>
                    <a:pt x="418" y="34"/>
                    <a:pt x="418" y="34"/>
                    <a:pt x="418" y="34"/>
                  </a:cubicBezTo>
                  <a:cubicBezTo>
                    <a:pt x="418" y="20"/>
                    <a:pt x="429" y="9"/>
                    <a:pt x="443" y="9"/>
                  </a:cubicBezTo>
                  <a:cubicBezTo>
                    <a:pt x="763" y="9"/>
                    <a:pt x="763" y="9"/>
                    <a:pt x="763" y="9"/>
                  </a:cubicBezTo>
                  <a:cubicBezTo>
                    <a:pt x="776" y="9"/>
                    <a:pt x="788" y="20"/>
                    <a:pt x="788" y="34"/>
                  </a:cubicBezTo>
                  <a:cubicBezTo>
                    <a:pt x="788" y="638"/>
                    <a:pt x="788" y="638"/>
                    <a:pt x="788" y="638"/>
                  </a:cubicBezTo>
                  <a:cubicBezTo>
                    <a:pt x="788" y="652"/>
                    <a:pt x="776" y="664"/>
                    <a:pt x="763" y="664"/>
                  </a:cubicBezTo>
                  <a:cubicBezTo>
                    <a:pt x="760" y="664"/>
                    <a:pt x="760" y="664"/>
                    <a:pt x="760" y="664"/>
                  </a:cubicBezTo>
                  <a:cubicBezTo>
                    <a:pt x="751" y="680"/>
                    <a:pt x="751" y="680"/>
                    <a:pt x="751" y="680"/>
                  </a:cubicBezTo>
                  <a:cubicBezTo>
                    <a:pt x="685" y="679"/>
                    <a:pt x="685" y="679"/>
                    <a:pt x="685" y="679"/>
                  </a:cubicBezTo>
                  <a:cubicBezTo>
                    <a:pt x="678" y="664"/>
                    <a:pt x="678" y="664"/>
                    <a:pt x="678" y="664"/>
                  </a:cubicBezTo>
                  <a:cubicBezTo>
                    <a:pt x="533" y="664"/>
                    <a:pt x="533" y="664"/>
                    <a:pt x="533" y="664"/>
                  </a:cubicBezTo>
                  <a:cubicBezTo>
                    <a:pt x="523" y="680"/>
                    <a:pt x="523" y="680"/>
                    <a:pt x="523" y="680"/>
                  </a:cubicBezTo>
                  <a:cubicBezTo>
                    <a:pt x="456" y="680"/>
                    <a:pt x="456" y="680"/>
                    <a:pt x="456" y="680"/>
                  </a:cubicBezTo>
                  <a:cubicBezTo>
                    <a:pt x="445" y="664"/>
                    <a:pt x="445" y="664"/>
                    <a:pt x="445" y="664"/>
                  </a:cubicBezTo>
                  <a:cubicBezTo>
                    <a:pt x="443" y="664"/>
                    <a:pt x="443" y="664"/>
                    <a:pt x="443" y="664"/>
                  </a:cubicBezTo>
                  <a:cubicBezTo>
                    <a:pt x="429" y="664"/>
                    <a:pt x="418" y="652"/>
                    <a:pt x="418" y="638"/>
                  </a:cubicBezTo>
                  <a:cubicBezTo>
                    <a:pt x="418" y="537"/>
                    <a:pt x="418" y="537"/>
                    <a:pt x="418" y="537"/>
                  </a:cubicBezTo>
                  <a:cubicBezTo>
                    <a:pt x="427" y="537"/>
                    <a:pt x="432" y="537"/>
                    <a:pt x="433" y="537"/>
                  </a:cubicBezTo>
                  <a:cubicBezTo>
                    <a:pt x="434" y="537"/>
                    <a:pt x="435" y="537"/>
                    <a:pt x="437" y="537"/>
                  </a:cubicBezTo>
                  <a:cubicBezTo>
                    <a:pt x="445" y="537"/>
                    <a:pt x="466" y="536"/>
                    <a:pt x="485" y="523"/>
                  </a:cubicBezTo>
                  <a:moveTo>
                    <a:pt x="443" y="0"/>
                  </a:moveTo>
                  <a:cubicBezTo>
                    <a:pt x="424" y="0"/>
                    <a:pt x="409" y="15"/>
                    <a:pt x="409" y="34"/>
                  </a:cubicBezTo>
                  <a:cubicBezTo>
                    <a:pt x="409" y="277"/>
                    <a:pt x="409" y="277"/>
                    <a:pt x="409" y="277"/>
                  </a:cubicBezTo>
                  <a:cubicBezTo>
                    <a:pt x="405" y="266"/>
                    <a:pt x="398" y="255"/>
                    <a:pt x="389" y="245"/>
                  </a:cubicBezTo>
                  <a:cubicBezTo>
                    <a:pt x="368" y="222"/>
                    <a:pt x="338" y="209"/>
                    <a:pt x="300" y="209"/>
                  </a:cubicBezTo>
                  <a:cubicBezTo>
                    <a:pt x="299" y="209"/>
                    <a:pt x="299" y="209"/>
                    <a:pt x="298" y="209"/>
                  </a:cubicBezTo>
                  <a:cubicBezTo>
                    <a:pt x="262" y="209"/>
                    <a:pt x="230" y="225"/>
                    <a:pt x="207" y="255"/>
                  </a:cubicBezTo>
                  <a:cubicBezTo>
                    <a:pt x="193" y="273"/>
                    <a:pt x="186" y="290"/>
                    <a:pt x="183" y="298"/>
                  </a:cubicBezTo>
                  <a:cubicBezTo>
                    <a:pt x="177" y="296"/>
                    <a:pt x="167" y="294"/>
                    <a:pt x="155" y="294"/>
                  </a:cubicBezTo>
                  <a:cubicBezTo>
                    <a:pt x="135" y="294"/>
                    <a:pt x="119" y="299"/>
                    <a:pt x="106" y="309"/>
                  </a:cubicBezTo>
                  <a:cubicBezTo>
                    <a:pt x="79" y="331"/>
                    <a:pt x="75" y="364"/>
                    <a:pt x="74" y="376"/>
                  </a:cubicBezTo>
                  <a:cubicBezTo>
                    <a:pt x="67" y="376"/>
                    <a:pt x="53" y="379"/>
                    <a:pt x="39" y="387"/>
                  </a:cubicBezTo>
                  <a:cubicBezTo>
                    <a:pt x="21" y="397"/>
                    <a:pt x="0" y="416"/>
                    <a:pt x="0" y="454"/>
                  </a:cubicBezTo>
                  <a:cubicBezTo>
                    <a:pt x="1" y="488"/>
                    <a:pt x="13" y="512"/>
                    <a:pt x="36" y="526"/>
                  </a:cubicBezTo>
                  <a:cubicBezTo>
                    <a:pt x="54" y="538"/>
                    <a:pt x="74" y="538"/>
                    <a:pt x="80" y="538"/>
                  </a:cubicBezTo>
                  <a:cubicBezTo>
                    <a:pt x="107" y="538"/>
                    <a:pt x="335" y="537"/>
                    <a:pt x="409" y="537"/>
                  </a:cubicBezTo>
                  <a:cubicBezTo>
                    <a:pt x="409" y="638"/>
                    <a:pt x="409" y="638"/>
                    <a:pt x="409" y="638"/>
                  </a:cubicBezTo>
                  <a:cubicBezTo>
                    <a:pt x="409" y="656"/>
                    <a:pt x="423" y="671"/>
                    <a:pt x="441" y="672"/>
                  </a:cubicBezTo>
                  <a:cubicBezTo>
                    <a:pt x="451" y="688"/>
                    <a:pt x="451" y="688"/>
                    <a:pt x="451" y="688"/>
                  </a:cubicBezTo>
                  <a:cubicBezTo>
                    <a:pt x="528" y="688"/>
                    <a:pt x="528" y="688"/>
                    <a:pt x="528" y="688"/>
                  </a:cubicBezTo>
                  <a:cubicBezTo>
                    <a:pt x="537" y="672"/>
                    <a:pt x="537" y="672"/>
                    <a:pt x="537" y="672"/>
                  </a:cubicBezTo>
                  <a:cubicBezTo>
                    <a:pt x="672" y="672"/>
                    <a:pt x="672" y="672"/>
                    <a:pt x="672" y="672"/>
                  </a:cubicBezTo>
                  <a:cubicBezTo>
                    <a:pt x="679" y="687"/>
                    <a:pt x="679" y="687"/>
                    <a:pt x="679" y="687"/>
                  </a:cubicBezTo>
                  <a:cubicBezTo>
                    <a:pt x="756" y="688"/>
                    <a:pt x="756" y="688"/>
                    <a:pt x="756" y="688"/>
                  </a:cubicBezTo>
                  <a:cubicBezTo>
                    <a:pt x="765" y="672"/>
                    <a:pt x="765" y="672"/>
                    <a:pt x="765" y="672"/>
                  </a:cubicBezTo>
                  <a:cubicBezTo>
                    <a:pt x="782" y="671"/>
                    <a:pt x="796" y="656"/>
                    <a:pt x="796" y="638"/>
                  </a:cubicBezTo>
                  <a:cubicBezTo>
                    <a:pt x="796" y="402"/>
                    <a:pt x="796" y="402"/>
                    <a:pt x="796" y="402"/>
                  </a:cubicBezTo>
                  <a:cubicBezTo>
                    <a:pt x="925" y="402"/>
                    <a:pt x="925" y="402"/>
                    <a:pt x="925" y="402"/>
                  </a:cubicBezTo>
                  <a:cubicBezTo>
                    <a:pt x="962" y="402"/>
                    <a:pt x="982" y="366"/>
                    <a:pt x="982" y="331"/>
                  </a:cubicBezTo>
                  <a:cubicBezTo>
                    <a:pt x="982" y="312"/>
                    <a:pt x="977" y="294"/>
                    <a:pt x="967" y="281"/>
                  </a:cubicBezTo>
                  <a:cubicBezTo>
                    <a:pt x="956" y="266"/>
                    <a:pt x="940" y="258"/>
                    <a:pt x="920" y="258"/>
                  </a:cubicBezTo>
                  <a:cubicBezTo>
                    <a:pt x="911" y="258"/>
                    <a:pt x="911" y="258"/>
                    <a:pt x="911" y="258"/>
                  </a:cubicBezTo>
                  <a:cubicBezTo>
                    <a:pt x="911" y="238"/>
                    <a:pt x="911" y="238"/>
                    <a:pt x="911" y="238"/>
                  </a:cubicBezTo>
                  <a:cubicBezTo>
                    <a:pt x="911" y="215"/>
                    <a:pt x="901" y="192"/>
                    <a:pt x="884" y="176"/>
                  </a:cubicBezTo>
                  <a:cubicBezTo>
                    <a:pt x="863" y="155"/>
                    <a:pt x="832" y="144"/>
                    <a:pt x="796" y="145"/>
                  </a:cubicBezTo>
                  <a:cubicBezTo>
                    <a:pt x="796" y="34"/>
                    <a:pt x="796" y="34"/>
                    <a:pt x="796" y="34"/>
                  </a:cubicBezTo>
                  <a:cubicBezTo>
                    <a:pt x="796" y="15"/>
                    <a:pt x="781" y="0"/>
                    <a:pt x="763" y="0"/>
                  </a:cubicBezTo>
                  <a:lnTo>
                    <a:pt x="443" y="0"/>
                  </a:lnTo>
                  <a:close/>
                </a:path>
              </a:pathLst>
            </a:custGeom>
            <a:gradFill>
              <a:gsLst>
                <a:gs pos="4000">
                  <a:schemeClr val="accent3"/>
                </a:gs>
                <a:gs pos="100000">
                  <a:schemeClr val="accent1"/>
                </a:gs>
              </a:gsLst>
              <a:lin ang="2700000" scaled="0"/>
            </a:gradFill>
            <a:ln>
              <a:noFill/>
            </a:ln>
          </p:spPr>
          <p:txBody>
            <a:bodyPr vert="horz" wrap="square" lIns="91440" tIns="45720" rIns="91440" bIns="45720" numCol="1" anchor="t" anchorCtr="0" compatLnSpc="1">
              <a:prstTxWarp prst="textNoShape">
                <a:avLst/>
              </a:prstTxWarp>
            </a:bodyPr>
            <a:lstStyle/>
            <a:p>
              <a:pPr defTabSz="501206"/>
              <a:endParaRPr lang="en-US" sz="1000" dirty="0">
                <a:solidFill>
                  <a:prstClr val="white"/>
                </a:solidFill>
                <a:latin typeface="Neo Sans Intel"/>
              </a:endParaRPr>
            </a:p>
          </p:txBody>
        </p:sp>
        <p:sp>
          <p:nvSpPr>
            <p:cNvPr id="345" name="Freeform 344"/>
            <p:cNvSpPr>
              <a:spLocks noEditPoints="1"/>
            </p:cNvSpPr>
            <p:nvPr/>
          </p:nvSpPr>
          <p:spPr bwMode="auto">
            <a:xfrm>
              <a:off x="10875242" y="4840343"/>
              <a:ext cx="1619219" cy="1233310"/>
            </a:xfrm>
            <a:custGeom>
              <a:avLst/>
              <a:gdLst>
                <a:gd name="T0" fmla="*/ 272 w 940"/>
                <a:gd name="T1" fmla="*/ 519 h 716"/>
                <a:gd name="T2" fmla="*/ 861 w 940"/>
                <a:gd name="T3" fmla="*/ 85 h 716"/>
                <a:gd name="T4" fmla="*/ 604 w 940"/>
                <a:gd name="T5" fmla="*/ 50 h 716"/>
                <a:gd name="T6" fmla="*/ 605 w 940"/>
                <a:gd name="T7" fmla="*/ 52 h 716"/>
                <a:gd name="T8" fmla="*/ 605 w 940"/>
                <a:gd name="T9" fmla="*/ 56 h 716"/>
                <a:gd name="T10" fmla="*/ 605 w 940"/>
                <a:gd name="T11" fmla="*/ 43 h 716"/>
                <a:gd name="T12" fmla="*/ 587 w 940"/>
                <a:gd name="T13" fmla="*/ 52 h 716"/>
                <a:gd name="T14" fmla="*/ 580 w 940"/>
                <a:gd name="T15" fmla="*/ 49 h 716"/>
                <a:gd name="T16" fmla="*/ 587 w 940"/>
                <a:gd name="T17" fmla="*/ 41 h 716"/>
                <a:gd name="T18" fmla="*/ 209 w 940"/>
                <a:gd name="T19" fmla="*/ 447 h 716"/>
                <a:gd name="T20" fmla="*/ 284 w 940"/>
                <a:gd name="T21" fmla="*/ 23 h 716"/>
                <a:gd name="T22" fmla="*/ 898 w 940"/>
                <a:gd name="T23" fmla="*/ 123 h 716"/>
                <a:gd name="T24" fmla="*/ 873 w 940"/>
                <a:gd name="T25" fmla="*/ 496 h 716"/>
                <a:gd name="T26" fmla="*/ 259 w 940"/>
                <a:gd name="T27" fmla="*/ 566 h 716"/>
                <a:gd name="T28" fmla="*/ 205 w 940"/>
                <a:gd name="T29" fmla="*/ 447 h 716"/>
                <a:gd name="T30" fmla="*/ 312 w 940"/>
                <a:gd name="T31" fmla="*/ 566 h 716"/>
                <a:gd name="T32" fmla="*/ 919 w 940"/>
                <a:gd name="T33" fmla="*/ 420 h 716"/>
                <a:gd name="T34" fmla="*/ 842 w 940"/>
                <a:gd name="T35" fmla="*/ 44 h 716"/>
                <a:gd name="T36" fmla="*/ 303 w 940"/>
                <a:gd name="T37" fmla="*/ 678 h 716"/>
                <a:gd name="T38" fmla="*/ 306 w 940"/>
                <a:gd name="T39" fmla="*/ 664 h 716"/>
                <a:gd name="T40" fmla="*/ 304 w 940"/>
                <a:gd name="T41" fmla="*/ 678 h 716"/>
                <a:gd name="T42" fmla="*/ 904 w 940"/>
                <a:gd name="T43" fmla="*/ 574 h 716"/>
                <a:gd name="T44" fmla="*/ 895 w 940"/>
                <a:gd name="T45" fmla="*/ 598 h 716"/>
                <a:gd name="T46" fmla="*/ 874 w 940"/>
                <a:gd name="T47" fmla="*/ 591 h 716"/>
                <a:gd name="T48" fmla="*/ 868 w 940"/>
                <a:gd name="T49" fmla="*/ 580 h 716"/>
                <a:gd name="T50" fmla="*/ 321 w 940"/>
                <a:gd name="T51" fmla="*/ 652 h 716"/>
                <a:gd name="T52" fmla="*/ 865 w 940"/>
                <a:gd name="T53" fmla="*/ 566 h 716"/>
                <a:gd name="T54" fmla="*/ 848 w 940"/>
                <a:gd name="T55" fmla="*/ 598 h 716"/>
                <a:gd name="T56" fmla="*/ 323 w 940"/>
                <a:gd name="T57" fmla="*/ 633 h 716"/>
                <a:gd name="T58" fmla="*/ 850 w 940"/>
                <a:gd name="T59" fmla="*/ 547 h 716"/>
                <a:gd name="T60" fmla="*/ 865 w 940"/>
                <a:gd name="T61" fmla="*/ 561 h 716"/>
                <a:gd name="T62" fmla="*/ 312 w 940"/>
                <a:gd name="T63" fmla="*/ 612 h 716"/>
                <a:gd name="T64" fmla="*/ 321 w 940"/>
                <a:gd name="T65" fmla="*/ 613 h 716"/>
                <a:gd name="T66" fmla="*/ 155 w 940"/>
                <a:gd name="T67" fmla="*/ 684 h 716"/>
                <a:gd name="T68" fmla="*/ 30 w 940"/>
                <a:gd name="T69" fmla="*/ 561 h 716"/>
                <a:gd name="T70" fmla="*/ 185 w 940"/>
                <a:gd name="T71" fmla="*/ 549 h 716"/>
                <a:gd name="T72" fmla="*/ 266 w 940"/>
                <a:gd name="T73" fmla="*/ 667 h 716"/>
                <a:gd name="T74" fmla="*/ 302 w 940"/>
                <a:gd name="T75" fmla="*/ 667 h 716"/>
                <a:gd name="T76" fmla="*/ 297 w 940"/>
                <a:gd name="T77" fmla="*/ 675 h 716"/>
                <a:gd name="T78" fmla="*/ 236 w 940"/>
                <a:gd name="T79" fmla="*/ 704 h 716"/>
                <a:gd name="T80" fmla="*/ 210 w 940"/>
                <a:gd name="T81" fmla="*/ 708 h 716"/>
                <a:gd name="T82" fmla="*/ 193 w 940"/>
                <a:gd name="T83" fmla="*/ 549 h 716"/>
                <a:gd name="T84" fmla="*/ 265 w 940"/>
                <a:gd name="T85" fmla="*/ 8 h 716"/>
                <a:gd name="T86" fmla="*/ 906 w 940"/>
                <a:gd name="T87" fmla="*/ 120 h 716"/>
                <a:gd name="T88" fmla="*/ 910 w 940"/>
                <a:gd name="T89" fmla="*/ 563 h 716"/>
                <a:gd name="T90" fmla="*/ 871 w 940"/>
                <a:gd name="T91" fmla="*/ 572 h 716"/>
                <a:gd name="T92" fmla="*/ 874 w 940"/>
                <a:gd name="T93" fmla="*/ 558 h 716"/>
                <a:gd name="T94" fmla="*/ 851 w 940"/>
                <a:gd name="T95" fmla="*/ 534 h 716"/>
                <a:gd name="T96" fmla="*/ 303 w 940"/>
                <a:gd name="T97" fmla="*/ 616 h 716"/>
                <a:gd name="T98" fmla="*/ 302 w 940"/>
                <a:gd name="T99" fmla="*/ 655 h 716"/>
                <a:gd name="T100" fmla="*/ 211 w 940"/>
                <a:gd name="T101" fmla="*/ 647 h 716"/>
                <a:gd name="T102" fmla="*/ 185 w 940"/>
                <a:gd name="T103" fmla="*/ 530 h 716"/>
                <a:gd name="T104" fmla="*/ 1 w 940"/>
                <a:gd name="T105" fmla="*/ 578 h 716"/>
                <a:gd name="T106" fmla="*/ 172 w 940"/>
                <a:gd name="T107" fmla="*/ 705 h 716"/>
                <a:gd name="T108" fmla="*/ 229 w 940"/>
                <a:gd name="T109" fmla="*/ 712 h 716"/>
                <a:gd name="T110" fmla="*/ 250 w 940"/>
                <a:gd name="T111" fmla="*/ 699 h 716"/>
                <a:gd name="T112" fmla="*/ 301 w 940"/>
                <a:gd name="T113" fmla="*/ 686 h 716"/>
                <a:gd name="T114" fmla="*/ 849 w 940"/>
                <a:gd name="T115" fmla="*/ 606 h 716"/>
                <a:gd name="T116" fmla="*/ 883 w 940"/>
                <a:gd name="T117" fmla="*/ 599 h 716"/>
                <a:gd name="T118" fmla="*/ 912 w 940"/>
                <a:gd name="T119" fmla="*/ 588 h 716"/>
                <a:gd name="T120" fmla="*/ 935 w 940"/>
                <a:gd name="T121" fmla="*/ 478 h 716"/>
                <a:gd name="T122" fmla="*/ 915 w 940"/>
                <a:gd name="T123" fmla="*/ 135 h 716"/>
                <a:gd name="T124" fmla="*/ 835 w 940"/>
                <a:gd name="T125" fmla="*/ 2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0" h="716">
                  <a:moveTo>
                    <a:pt x="258" y="68"/>
                  </a:moveTo>
                  <a:cubicBezTo>
                    <a:pt x="857" y="87"/>
                    <a:pt x="857" y="87"/>
                    <a:pt x="857" y="87"/>
                  </a:cubicBezTo>
                  <a:cubicBezTo>
                    <a:pt x="879" y="456"/>
                    <a:pt x="879" y="456"/>
                    <a:pt x="879" y="456"/>
                  </a:cubicBezTo>
                  <a:cubicBezTo>
                    <a:pt x="272" y="519"/>
                    <a:pt x="272" y="519"/>
                    <a:pt x="272" y="519"/>
                  </a:cubicBezTo>
                  <a:lnTo>
                    <a:pt x="258" y="68"/>
                  </a:lnTo>
                  <a:close/>
                  <a:moveTo>
                    <a:pt x="268" y="523"/>
                  </a:moveTo>
                  <a:cubicBezTo>
                    <a:pt x="883" y="460"/>
                    <a:pt x="883" y="460"/>
                    <a:pt x="883" y="460"/>
                  </a:cubicBezTo>
                  <a:cubicBezTo>
                    <a:pt x="861" y="85"/>
                    <a:pt x="861" y="85"/>
                    <a:pt x="861" y="85"/>
                  </a:cubicBezTo>
                  <a:cubicBezTo>
                    <a:pt x="861" y="83"/>
                    <a:pt x="861" y="83"/>
                    <a:pt x="861" y="83"/>
                  </a:cubicBezTo>
                  <a:cubicBezTo>
                    <a:pt x="254" y="64"/>
                    <a:pt x="254" y="64"/>
                    <a:pt x="254" y="64"/>
                  </a:cubicBezTo>
                  <a:lnTo>
                    <a:pt x="268" y="523"/>
                  </a:lnTo>
                  <a:close/>
                  <a:moveTo>
                    <a:pt x="604" y="50"/>
                  </a:moveTo>
                  <a:cubicBezTo>
                    <a:pt x="604" y="48"/>
                    <a:pt x="605" y="47"/>
                    <a:pt x="605" y="47"/>
                  </a:cubicBezTo>
                  <a:cubicBezTo>
                    <a:pt x="605" y="47"/>
                    <a:pt x="606" y="48"/>
                    <a:pt x="606" y="49"/>
                  </a:cubicBezTo>
                  <a:cubicBezTo>
                    <a:pt x="607" y="51"/>
                    <a:pt x="606" y="52"/>
                    <a:pt x="605" y="52"/>
                  </a:cubicBezTo>
                  <a:cubicBezTo>
                    <a:pt x="605" y="52"/>
                    <a:pt x="605" y="52"/>
                    <a:pt x="605" y="52"/>
                  </a:cubicBezTo>
                  <a:cubicBezTo>
                    <a:pt x="605" y="52"/>
                    <a:pt x="604" y="51"/>
                    <a:pt x="604" y="50"/>
                  </a:cubicBezTo>
                  <a:moveTo>
                    <a:pt x="605" y="43"/>
                  </a:moveTo>
                  <a:cubicBezTo>
                    <a:pt x="602" y="43"/>
                    <a:pt x="600" y="46"/>
                    <a:pt x="600" y="50"/>
                  </a:cubicBezTo>
                  <a:cubicBezTo>
                    <a:pt x="600" y="53"/>
                    <a:pt x="603" y="56"/>
                    <a:pt x="605" y="56"/>
                  </a:cubicBezTo>
                  <a:cubicBezTo>
                    <a:pt x="606" y="56"/>
                    <a:pt x="606" y="56"/>
                    <a:pt x="606" y="56"/>
                  </a:cubicBezTo>
                  <a:cubicBezTo>
                    <a:pt x="609" y="56"/>
                    <a:pt x="611" y="53"/>
                    <a:pt x="610" y="49"/>
                  </a:cubicBezTo>
                  <a:cubicBezTo>
                    <a:pt x="610" y="46"/>
                    <a:pt x="608" y="43"/>
                    <a:pt x="605" y="43"/>
                  </a:cubicBezTo>
                  <a:cubicBezTo>
                    <a:pt x="605" y="43"/>
                    <a:pt x="605" y="43"/>
                    <a:pt x="605" y="43"/>
                  </a:cubicBezTo>
                  <a:moveTo>
                    <a:pt x="584" y="49"/>
                  </a:moveTo>
                  <a:cubicBezTo>
                    <a:pt x="584" y="47"/>
                    <a:pt x="585" y="45"/>
                    <a:pt x="587" y="45"/>
                  </a:cubicBezTo>
                  <a:cubicBezTo>
                    <a:pt x="588" y="45"/>
                    <a:pt x="589" y="47"/>
                    <a:pt x="589" y="48"/>
                  </a:cubicBezTo>
                  <a:cubicBezTo>
                    <a:pt x="589" y="50"/>
                    <a:pt x="588" y="52"/>
                    <a:pt x="587" y="52"/>
                  </a:cubicBezTo>
                  <a:cubicBezTo>
                    <a:pt x="587" y="52"/>
                    <a:pt x="587" y="52"/>
                    <a:pt x="587" y="52"/>
                  </a:cubicBezTo>
                  <a:cubicBezTo>
                    <a:pt x="585" y="52"/>
                    <a:pt x="584" y="51"/>
                    <a:pt x="584" y="49"/>
                  </a:cubicBezTo>
                  <a:moveTo>
                    <a:pt x="586" y="41"/>
                  </a:moveTo>
                  <a:cubicBezTo>
                    <a:pt x="583" y="41"/>
                    <a:pt x="580" y="45"/>
                    <a:pt x="580" y="49"/>
                  </a:cubicBezTo>
                  <a:cubicBezTo>
                    <a:pt x="580" y="53"/>
                    <a:pt x="583" y="56"/>
                    <a:pt x="587" y="56"/>
                  </a:cubicBezTo>
                  <a:cubicBezTo>
                    <a:pt x="587" y="56"/>
                    <a:pt x="587" y="56"/>
                    <a:pt x="587" y="56"/>
                  </a:cubicBezTo>
                  <a:cubicBezTo>
                    <a:pt x="591" y="56"/>
                    <a:pt x="594" y="52"/>
                    <a:pt x="593" y="48"/>
                  </a:cubicBezTo>
                  <a:cubicBezTo>
                    <a:pt x="593" y="44"/>
                    <a:pt x="590" y="41"/>
                    <a:pt x="587" y="41"/>
                  </a:cubicBezTo>
                  <a:lnTo>
                    <a:pt x="586" y="41"/>
                  </a:lnTo>
                  <a:close/>
                  <a:moveTo>
                    <a:pt x="225" y="554"/>
                  </a:moveTo>
                  <a:cubicBezTo>
                    <a:pt x="216" y="544"/>
                    <a:pt x="211" y="525"/>
                    <a:pt x="210" y="496"/>
                  </a:cubicBezTo>
                  <a:cubicBezTo>
                    <a:pt x="209" y="475"/>
                    <a:pt x="209" y="447"/>
                    <a:pt x="209" y="447"/>
                  </a:cubicBezTo>
                  <a:cubicBezTo>
                    <a:pt x="201" y="119"/>
                    <a:pt x="201" y="119"/>
                    <a:pt x="201" y="119"/>
                  </a:cubicBezTo>
                  <a:cubicBezTo>
                    <a:pt x="201" y="94"/>
                    <a:pt x="201" y="94"/>
                    <a:pt x="201" y="94"/>
                  </a:cubicBezTo>
                  <a:cubicBezTo>
                    <a:pt x="201" y="26"/>
                    <a:pt x="220" y="23"/>
                    <a:pt x="257" y="23"/>
                  </a:cubicBezTo>
                  <a:cubicBezTo>
                    <a:pt x="267" y="23"/>
                    <a:pt x="283" y="23"/>
                    <a:pt x="284" y="23"/>
                  </a:cubicBezTo>
                  <a:cubicBezTo>
                    <a:pt x="842" y="49"/>
                    <a:pt x="842" y="49"/>
                    <a:pt x="842" y="49"/>
                  </a:cubicBezTo>
                  <a:cubicBezTo>
                    <a:pt x="842" y="49"/>
                    <a:pt x="849" y="49"/>
                    <a:pt x="854" y="49"/>
                  </a:cubicBezTo>
                  <a:cubicBezTo>
                    <a:pt x="875" y="50"/>
                    <a:pt x="891" y="51"/>
                    <a:pt x="896" y="102"/>
                  </a:cubicBezTo>
                  <a:cubicBezTo>
                    <a:pt x="898" y="123"/>
                    <a:pt x="898" y="123"/>
                    <a:pt x="898" y="123"/>
                  </a:cubicBezTo>
                  <a:cubicBezTo>
                    <a:pt x="915" y="420"/>
                    <a:pt x="915" y="420"/>
                    <a:pt x="915" y="420"/>
                  </a:cubicBezTo>
                  <a:cubicBezTo>
                    <a:pt x="915" y="420"/>
                    <a:pt x="917" y="439"/>
                    <a:pt x="917" y="446"/>
                  </a:cubicBezTo>
                  <a:cubicBezTo>
                    <a:pt x="920" y="491"/>
                    <a:pt x="895" y="494"/>
                    <a:pt x="878" y="496"/>
                  </a:cubicBezTo>
                  <a:cubicBezTo>
                    <a:pt x="876" y="496"/>
                    <a:pt x="874" y="496"/>
                    <a:pt x="873" y="496"/>
                  </a:cubicBezTo>
                  <a:cubicBezTo>
                    <a:pt x="870" y="497"/>
                    <a:pt x="840" y="500"/>
                    <a:pt x="840" y="500"/>
                  </a:cubicBezTo>
                  <a:cubicBezTo>
                    <a:pt x="311" y="562"/>
                    <a:pt x="311" y="562"/>
                    <a:pt x="311" y="562"/>
                  </a:cubicBezTo>
                  <a:cubicBezTo>
                    <a:pt x="310" y="562"/>
                    <a:pt x="290" y="564"/>
                    <a:pt x="285" y="565"/>
                  </a:cubicBezTo>
                  <a:cubicBezTo>
                    <a:pt x="276" y="566"/>
                    <a:pt x="267" y="566"/>
                    <a:pt x="259" y="566"/>
                  </a:cubicBezTo>
                  <a:cubicBezTo>
                    <a:pt x="243" y="566"/>
                    <a:pt x="232" y="563"/>
                    <a:pt x="225" y="554"/>
                  </a:cubicBezTo>
                  <a:moveTo>
                    <a:pt x="197" y="94"/>
                  </a:moveTo>
                  <a:cubicBezTo>
                    <a:pt x="197" y="119"/>
                    <a:pt x="197" y="119"/>
                    <a:pt x="197" y="119"/>
                  </a:cubicBezTo>
                  <a:cubicBezTo>
                    <a:pt x="205" y="447"/>
                    <a:pt x="205" y="447"/>
                    <a:pt x="205" y="447"/>
                  </a:cubicBezTo>
                  <a:cubicBezTo>
                    <a:pt x="205" y="447"/>
                    <a:pt x="205" y="475"/>
                    <a:pt x="206" y="496"/>
                  </a:cubicBezTo>
                  <a:cubicBezTo>
                    <a:pt x="209" y="558"/>
                    <a:pt x="228" y="571"/>
                    <a:pt x="259" y="571"/>
                  </a:cubicBezTo>
                  <a:cubicBezTo>
                    <a:pt x="267" y="571"/>
                    <a:pt x="276" y="570"/>
                    <a:pt x="286" y="569"/>
                  </a:cubicBezTo>
                  <a:cubicBezTo>
                    <a:pt x="290" y="568"/>
                    <a:pt x="312" y="566"/>
                    <a:pt x="312" y="566"/>
                  </a:cubicBezTo>
                  <a:cubicBezTo>
                    <a:pt x="841" y="504"/>
                    <a:pt x="841" y="504"/>
                    <a:pt x="841" y="504"/>
                  </a:cubicBezTo>
                  <a:cubicBezTo>
                    <a:pt x="841" y="504"/>
                    <a:pt x="870" y="501"/>
                    <a:pt x="873" y="500"/>
                  </a:cubicBezTo>
                  <a:cubicBezTo>
                    <a:pt x="890" y="498"/>
                    <a:pt x="924" y="500"/>
                    <a:pt x="921" y="446"/>
                  </a:cubicBezTo>
                  <a:cubicBezTo>
                    <a:pt x="921" y="438"/>
                    <a:pt x="919" y="420"/>
                    <a:pt x="919" y="420"/>
                  </a:cubicBezTo>
                  <a:cubicBezTo>
                    <a:pt x="902" y="123"/>
                    <a:pt x="902" y="123"/>
                    <a:pt x="902" y="123"/>
                  </a:cubicBezTo>
                  <a:cubicBezTo>
                    <a:pt x="900" y="101"/>
                    <a:pt x="900" y="101"/>
                    <a:pt x="900" y="101"/>
                  </a:cubicBezTo>
                  <a:cubicBezTo>
                    <a:pt x="895" y="49"/>
                    <a:pt x="877" y="46"/>
                    <a:pt x="854" y="45"/>
                  </a:cubicBezTo>
                  <a:cubicBezTo>
                    <a:pt x="849" y="45"/>
                    <a:pt x="842" y="44"/>
                    <a:pt x="842" y="44"/>
                  </a:cubicBezTo>
                  <a:cubicBezTo>
                    <a:pt x="284" y="19"/>
                    <a:pt x="284" y="19"/>
                    <a:pt x="284" y="19"/>
                  </a:cubicBezTo>
                  <a:cubicBezTo>
                    <a:pt x="284" y="19"/>
                    <a:pt x="267" y="18"/>
                    <a:pt x="257" y="18"/>
                  </a:cubicBezTo>
                  <a:cubicBezTo>
                    <a:pt x="219" y="18"/>
                    <a:pt x="197" y="23"/>
                    <a:pt x="197" y="94"/>
                  </a:cubicBezTo>
                  <a:moveTo>
                    <a:pt x="303" y="678"/>
                  </a:moveTo>
                  <a:cubicBezTo>
                    <a:pt x="303" y="678"/>
                    <a:pt x="302" y="678"/>
                    <a:pt x="302" y="678"/>
                  </a:cubicBezTo>
                  <a:cubicBezTo>
                    <a:pt x="305" y="676"/>
                    <a:pt x="306" y="673"/>
                    <a:pt x="306" y="671"/>
                  </a:cubicBezTo>
                  <a:cubicBezTo>
                    <a:pt x="306" y="668"/>
                    <a:pt x="306" y="668"/>
                    <a:pt x="306" y="666"/>
                  </a:cubicBezTo>
                  <a:cubicBezTo>
                    <a:pt x="306" y="666"/>
                    <a:pt x="306" y="665"/>
                    <a:pt x="306" y="664"/>
                  </a:cubicBezTo>
                  <a:cubicBezTo>
                    <a:pt x="306" y="664"/>
                    <a:pt x="305" y="663"/>
                    <a:pt x="305" y="663"/>
                  </a:cubicBezTo>
                  <a:cubicBezTo>
                    <a:pt x="307" y="662"/>
                    <a:pt x="309" y="661"/>
                    <a:pt x="311" y="660"/>
                  </a:cubicBezTo>
                  <a:cubicBezTo>
                    <a:pt x="310" y="665"/>
                    <a:pt x="309" y="671"/>
                    <a:pt x="307" y="674"/>
                  </a:cubicBezTo>
                  <a:cubicBezTo>
                    <a:pt x="306" y="678"/>
                    <a:pt x="305" y="678"/>
                    <a:pt x="304" y="678"/>
                  </a:cubicBezTo>
                  <a:cubicBezTo>
                    <a:pt x="303" y="678"/>
                    <a:pt x="303" y="678"/>
                    <a:pt x="303" y="678"/>
                  </a:cubicBezTo>
                  <a:moveTo>
                    <a:pt x="873" y="580"/>
                  </a:moveTo>
                  <a:cubicBezTo>
                    <a:pt x="891" y="577"/>
                    <a:pt x="891" y="577"/>
                    <a:pt x="891" y="577"/>
                  </a:cubicBezTo>
                  <a:cubicBezTo>
                    <a:pt x="897" y="577"/>
                    <a:pt x="901" y="575"/>
                    <a:pt x="904" y="574"/>
                  </a:cubicBezTo>
                  <a:cubicBezTo>
                    <a:pt x="904" y="574"/>
                    <a:pt x="904" y="575"/>
                    <a:pt x="904" y="575"/>
                  </a:cubicBezTo>
                  <a:cubicBezTo>
                    <a:pt x="906" y="577"/>
                    <a:pt x="906" y="580"/>
                    <a:pt x="904" y="585"/>
                  </a:cubicBezTo>
                  <a:cubicBezTo>
                    <a:pt x="904" y="587"/>
                    <a:pt x="903" y="589"/>
                    <a:pt x="903" y="591"/>
                  </a:cubicBezTo>
                  <a:cubicBezTo>
                    <a:pt x="901" y="597"/>
                    <a:pt x="900" y="598"/>
                    <a:pt x="895" y="598"/>
                  </a:cubicBezTo>
                  <a:cubicBezTo>
                    <a:pt x="894" y="599"/>
                    <a:pt x="893" y="599"/>
                    <a:pt x="893" y="599"/>
                  </a:cubicBezTo>
                  <a:cubicBezTo>
                    <a:pt x="893" y="598"/>
                    <a:pt x="893" y="598"/>
                    <a:pt x="893" y="598"/>
                  </a:cubicBezTo>
                  <a:cubicBezTo>
                    <a:pt x="892" y="597"/>
                    <a:pt x="891" y="596"/>
                    <a:pt x="890" y="594"/>
                  </a:cubicBezTo>
                  <a:cubicBezTo>
                    <a:pt x="886" y="589"/>
                    <a:pt x="880" y="590"/>
                    <a:pt x="874" y="591"/>
                  </a:cubicBezTo>
                  <a:cubicBezTo>
                    <a:pt x="874" y="591"/>
                    <a:pt x="874" y="591"/>
                    <a:pt x="874" y="591"/>
                  </a:cubicBezTo>
                  <a:cubicBezTo>
                    <a:pt x="870" y="592"/>
                    <a:pt x="866" y="592"/>
                    <a:pt x="863" y="592"/>
                  </a:cubicBezTo>
                  <a:cubicBezTo>
                    <a:pt x="864" y="590"/>
                    <a:pt x="865" y="586"/>
                    <a:pt x="867" y="583"/>
                  </a:cubicBezTo>
                  <a:cubicBezTo>
                    <a:pt x="867" y="582"/>
                    <a:pt x="867" y="581"/>
                    <a:pt x="868" y="580"/>
                  </a:cubicBezTo>
                  <a:cubicBezTo>
                    <a:pt x="870" y="580"/>
                    <a:pt x="872" y="580"/>
                    <a:pt x="872" y="580"/>
                  </a:cubicBezTo>
                  <a:cubicBezTo>
                    <a:pt x="873" y="580"/>
                    <a:pt x="873" y="580"/>
                    <a:pt x="873" y="580"/>
                  </a:cubicBezTo>
                  <a:moveTo>
                    <a:pt x="315" y="677"/>
                  </a:moveTo>
                  <a:cubicBezTo>
                    <a:pt x="317" y="671"/>
                    <a:pt x="319" y="660"/>
                    <a:pt x="321" y="652"/>
                  </a:cubicBezTo>
                  <a:cubicBezTo>
                    <a:pt x="322" y="649"/>
                    <a:pt x="322" y="645"/>
                    <a:pt x="323" y="644"/>
                  </a:cubicBezTo>
                  <a:cubicBezTo>
                    <a:pt x="323" y="643"/>
                    <a:pt x="323" y="643"/>
                    <a:pt x="323" y="642"/>
                  </a:cubicBezTo>
                  <a:cubicBezTo>
                    <a:pt x="865" y="565"/>
                    <a:pt x="865" y="565"/>
                    <a:pt x="865" y="565"/>
                  </a:cubicBezTo>
                  <a:cubicBezTo>
                    <a:pt x="865" y="565"/>
                    <a:pt x="865" y="566"/>
                    <a:pt x="865" y="566"/>
                  </a:cubicBezTo>
                  <a:cubicBezTo>
                    <a:pt x="863" y="568"/>
                    <a:pt x="862" y="570"/>
                    <a:pt x="861" y="574"/>
                  </a:cubicBezTo>
                  <a:cubicBezTo>
                    <a:pt x="860" y="576"/>
                    <a:pt x="860" y="578"/>
                    <a:pt x="859" y="580"/>
                  </a:cubicBezTo>
                  <a:cubicBezTo>
                    <a:pt x="857" y="586"/>
                    <a:pt x="853" y="593"/>
                    <a:pt x="852" y="595"/>
                  </a:cubicBezTo>
                  <a:cubicBezTo>
                    <a:pt x="851" y="596"/>
                    <a:pt x="850" y="598"/>
                    <a:pt x="848" y="598"/>
                  </a:cubicBezTo>
                  <a:cubicBezTo>
                    <a:pt x="847" y="598"/>
                    <a:pt x="823" y="602"/>
                    <a:pt x="772" y="609"/>
                  </a:cubicBezTo>
                  <a:cubicBezTo>
                    <a:pt x="633" y="631"/>
                    <a:pt x="349" y="674"/>
                    <a:pt x="314" y="679"/>
                  </a:cubicBezTo>
                  <a:cubicBezTo>
                    <a:pt x="315" y="678"/>
                    <a:pt x="315" y="677"/>
                    <a:pt x="315" y="677"/>
                  </a:cubicBezTo>
                  <a:moveTo>
                    <a:pt x="323" y="633"/>
                  </a:moveTo>
                  <a:cubicBezTo>
                    <a:pt x="325" y="626"/>
                    <a:pt x="323" y="621"/>
                    <a:pt x="318" y="618"/>
                  </a:cubicBezTo>
                  <a:cubicBezTo>
                    <a:pt x="319" y="618"/>
                    <a:pt x="320" y="618"/>
                    <a:pt x="321" y="617"/>
                  </a:cubicBezTo>
                  <a:cubicBezTo>
                    <a:pt x="323" y="617"/>
                    <a:pt x="326" y="617"/>
                    <a:pt x="329" y="616"/>
                  </a:cubicBezTo>
                  <a:cubicBezTo>
                    <a:pt x="334" y="616"/>
                    <a:pt x="818" y="551"/>
                    <a:pt x="850" y="547"/>
                  </a:cubicBezTo>
                  <a:cubicBezTo>
                    <a:pt x="866" y="550"/>
                    <a:pt x="865" y="555"/>
                    <a:pt x="865" y="557"/>
                  </a:cubicBezTo>
                  <a:cubicBezTo>
                    <a:pt x="865" y="558"/>
                    <a:pt x="865" y="558"/>
                    <a:pt x="865" y="558"/>
                  </a:cubicBezTo>
                  <a:cubicBezTo>
                    <a:pt x="865" y="559"/>
                    <a:pt x="865" y="559"/>
                    <a:pt x="865" y="560"/>
                  </a:cubicBezTo>
                  <a:cubicBezTo>
                    <a:pt x="865" y="560"/>
                    <a:pt x="865" y="561"/>
                    <a:pt x="865" y="561"/>
                  </a:cubicBezTo>
                  <a:cubicBezTo>
                    <a:pt x="322" y="638"/>
                    <a:pt x="322" y="638"/>
                    <a:pt x="322" y="638"/>
                  </a:cubicBezTo>
                  <a:cubicBezTo>
                    <a:pt x="322" y="637"/>
                    <a:pt x="322" y="636"/>
                    <a:pt x="323" y="633"/>
                  </a:cubicBezTo>
                  <a:moveTo>
                    <a:pt x="312" y="614"/>
                  </a:moveTo>
                  <a:cubicBezTo>
                    <a:pt x="312" y="613"/>
                    <a:pt x="312" y="612"/>
                    <a:pt x="312" y="612"/>
                  </a:cubicBezTo>
                  <a:cubicBezTo>
                    <a:pt x="847" y="543"/>
                    <a:pt x="847" y="543"/>
                    <a:pt x="847" y="543"/>
                  </a:cubicBezTo>
                  <a:cubicBezTo>
                    <a:pt x="847" y="543"/>
                    <a:pt x="847" y="543"/>
                    <a:pt x="847" y="543"/>
                  </a:cubicBezTo>
                  <a:cubicBezTo>
                    <a:pt x="800" y="549"/>
                    <a:pt x="335" y="611"/>
                    <a:pt x="328" y="612"/>
                  </a:cubicBezTo>
                  <a:cubicBezTo>
                    <a:pt x="325" y="613"/>
                    <a:pt x="323" y="613"/>
                    <a:pt x="321" y="613"/>
                  </a:cubicBezTo>
                  <a:cubicBezTo>
                    <a:pt x="318" y="614"/>
                    <a:pt x="315" y="614"/>
                    <a:pt x="313" y="614"/>
                  </a:cubicBezTo>
                  <a:cubicBezTo>
                    <a:pt x="313" y="614"/>
                    <a:pt x="312" y="614"/>
                    <a:pt x="312" y="614"/>
                  </a:cubicBezTo>
                  <a:moveTo>
                    <a:pt x="176" y="698"/>
                  </a:moveTo>
                  <a:cubicBezTo>
                    <a:pt x="164" y="689"/>
                    <a:pt x="155" y="684"/>
                    <a:pt x="155" y="684"/>
                  </a:cubicBezTo>
                  <a:cubicBezTo>
                    <a:pt x="154" y="683"/>
                    <a:pt x="35" y="602"/>
                    <a:pt x="32" y="599"/>
                  </a:cubicBezTo>
                  <a:cubicBezTo>
                    <a:pt x="27" y="596"/>
                    <a:pt x="13" y="586"/>
                    <a:pt x="11" y="584"/>
                  </a:cubicBezTo>
                  <a:cubicBezTo>
                    <a:pt x="10" y="583"/>
                    <a:pt x="9" y="582"/>
                    <a:pt x="9" y="578"/>
                  </a:cubicBezTo>
                  <a:cubicBezTo>
                    <a:pt x="9" y="572"/>
                    <a:pt x="13" y="569"/>
                    <a:pt x="30" y="561"/>
                  </a:cubicBezTo>
                  <a:cubicBezTo>
                    <a:pt x="31" y="561"/>
                    <a:pt x="31" y="561"/>
                    <a:pt x="31" y="561"/>
                  </a:cubicBezTo>
                  <a:cubicBezTo>
                    <a:pt x="38" y="557"/>
                    <a:pt x="65" y="549"/>
                    <a:pt x="95" y="547"/>
                  </a:cubicBezTo>
                  <a:cubicBezTo>
                    <a:pt x="120" y="545"/>
                    <a:pt x="167" y="540"/>
                    <a:pt x="185" y="538"/>
                  </a:cubicBezTo>
                  <a:cubicBezTo>
                    <a:pt x="185" y="549"/>
                    <a:pt x="185" y="549"/>
                    <a:pt x="185" y="549"/>
                  </a:cubicBezTo>
                  <a:cubicBezTo>
                    <a:pt x="185" y="549"/>
                    <a:pt x="185" y="601"/>
                    <a:pt x="186" y="611"/>
                  </a:cubicBezTo>
                  <a:cubicBezTo>
                    <a:pt x="186" y="628"/>
                    <a:pt x="193" y="643"/>
                    <a:pt x="206" y="653"/>
                  </a:cubicBezTo>
                  <a:cubicBezTo>
                    <a:pt x="218" y="663"/>
                    <a:pt x="235" y="669"/>
                    <a:pt x="252" y="669"/>
                  </a:cubicBezTo>
                  <a:cubicBezTo>
                    <a:pt x="257" y="669"/>
                    <a:pt x="261" y="668"/>
                    <a:pt x="266" y="667"/>
                  </a:cubicBezTo>
                  <a:cubicBezTo>
                    <a:pt x="268" y="667"/>
                    <a:pt x="277" y="666"/>
                    <a:pt x="285" y="665"/>
                  </a:cubicBezTo>
                  <a:cubicBezTo>
                    <a:pt x="291" y="664"/>
                    <a:pt x="297" y="664"/>
                    <a:pt x="300" y="663"/>
                  </a:cubicBezTo>
                  <a:cubicBezTo>
                    <a:pt x="301" y="664"/>
                    <a:pt x="301" y="665"/>
                    <a:pt x="302" y="665"/>
                  </a:cubicBezTo>
                  <a:cubicBezTo>
                    <a:pt x="302" y="666"/>
                    <a:pt x="302" y="667"/>
                    <a:pt x="302" y="667"/>
                  </a:cubicBezTo>
                  <a:cubicBezTo>
                    <a:pt x="302" y="668"/>
                    <a:pt x="302" y="668"/>
                    <a:pt x="302" y="671"/>
                  </a:cubicBezTo>
                  <a:cubicBezTo>
                    <a:pt x="302" y="673"/>
                    <a:pt x="301" y="674"/>
                    <a:pt x="300" y="675"/>
                  </a:cubicBezTo>
                  <a:cubicBezTo>
                    <a:pt x="300" y="675"/>
                    <a:pt x="300" y="675"/>
                    <a:pt x="300" y="675"/>
                  </a:cubicBezTo>
                  <a:cubicBezTo>
                    <a:pt x="297" y="675"/>
                    <a:pt x="297" y="675"/>
                    <a:pt x="297" y="675"/>
                  </a:cubicBezTo>
                  <a:cubicBezTo>
                    <a:pt x="297" y="675"/>
                    <a:pt x="281" y="678"/>
                    <a:pt x="269" y="679"/>
                  </a:cubicBezTo>
                  <a:cubicBezTo>
                    <a:pt x="256" y="681"/>
                    <a:pt x="250" y="684"/>
                    <a:pt x="246" y="690"/>
                  </a:cubicBezTo>
                  <a:cubicBezTo>
                    <a:pt x="245" y="692"/>
                    <a:pt x="244" y="693"/>
                    <a:pt x="243" y="695"/>
                  </a:cubicBezTo>
                  <a:cubicBezTo>
                    <a:pt x="241" y="698"/>
                    <a:pt x="237" y="704"/>
                    <a:pt x="236" y="704"/>
                  </a:cubicBezTo>
                  <a:cubicBezTo>
                    <a:pt x="231" y="705"/>
                    <a:pt x="229" y="706"/>
                    <a:pt x="228" y="706"/>
                  </a:cubicBezTo>
                  <a:cubicBezTo>
                    <a:pt x="228" y="706"/>
                    <a:pt x="227" y="706"/>
                    <a:pt x="227" y="706"/>
                  </a:cubicBezTo>
                  <a:cubicBezTo>
                    <a:pt x="225" y="706"/>
                    <a:pt x="222" y="707"/>
                    <a:pt x="217" y="707"/>
                  </a:cubicBezTo>
                  <a:cubicBezTo>
                    <a:pt x="215" y="708"/>
                    <a:pt x="212" y="708"/>
                    <a:pt x="210" y="708"/>
                  </a:cubicBezTo>
                  <a:cubicBezTo>
                    <a:pt x="198" y="708"/>
                    <a:pt x="185" y="704"/>
                    <a:pt x="176" y="698"/>
                  </a:cubicBezTo>
                  <a:moveTo>
                    <a:pt x="211" y="647"/>
                  </a:moveTo>
                  <a:cubicBezTo>
                    <a:pt x="200" y="638"/>
                    <a:pt x="194" y="626"/>
                    <a:pt x="194" y="611"/>
                  </a:cubicBezTo>
                  <a:cubicBezTo>
                    <a:pt x="194" y="601"/>
                    <a:pt x="193" y="549"/>
                    <a:pt x="193" y="549"/>
                  </a:cubicBezTo>
                  <a:cubicBezTo>
                    <a:pt x="183" y="124"/>
                    <a:pt x="183" y="124"/>
                    <a:pt x="183" y="124"/>
                  </a:cubicBezTo>
                  <a:cubicBezTo>
                    <a:pt x="183" y="124"/>
                    <a:pt x="182" y="103"/>
                    <a:pt x="182" y="97"/>
                  </a:cubicBezTo>
                  <a:cubicBezTo>
                    <a:pt x="182" y="59"/>
                    <a:pt x="184" y="36"/>
                    <a:pt x="197" y="23"/>
                  </a:cubicBezTo>
                  <a:cubicBezTo>
                    <a:pt x="208" y="12"/>
                    <a:pt x="229" y="8"/>
                    <a:pt x="265" y="8"/>
                  </a:cubicBezTo>
                  <a:cubicBezTo>
                    <a:pt x="834" y="36"/>
                    <a:pt x="834" y="36"/>
                    <a:pt x="834" y="36"/>
                  </a:cubicBezTo>
                  <a:cubicBezTo>
                    <a:pt x="835" y="36"/>
                    <a:pt x="842" y="36"/>
                    <a:pt x="850" y="37"/>
                  </a:cubicBezTo>
                  <a:cubicBezTo>
                    <a:pt x="877" y="39"/>
                    <a:pt x="900" y="42"/>
                    <a:pt x="905" y="105"/>
                  </a:cubicBezTo>
                  <a:cubicBezTo>
                    <a:pt x="905" y="111"/>
                    <a:pt x="905" y="116"/>
                    <a:pt x="906" y="120"/>
                  </a:cubicBezTo>
                  <a:cubicBezTo>
                    <a:pt x="906" y="120"/>
                    <a:pt x="906" y="120"/>
                    <a:pt x="906" y="120"/>
                  </a:cubicBezTo>
                  <a:cubicBezTo>
                    <a:pt x="927" y="478"/>
                    <a:pt x="927" y="478"/>
                    <a:pt x="927" y="478"/>
                  </a:cubicBezTo>
                  <a:cubicBezTo>
                    <a:pt x="927" y="478"/>
                    <a:pt x="929" y="496"/>
                    <a:pt x="929" y="505"/>
                  </a:cubicBezTo>
                  <a:cubicBezTo>
                    <a:pt x="932" y="548"/>
                    <a:pt x="922" y="559"/>
                    <a:pt x="910" y="563"/>
                  </a:cubicBezTo>
                  <a:cubicBezTo>
                    <a:pt x="910" y="563"/>
                    <a:pt x="909" y="564"/>
                    <a:pt x="908" y="564"/>
                  </a:cubicBezTo>
                  <a:cubicBezTo>
                    <a:pt x="905" y="565"/>
                    <a:pt x="900" y="568"/>
                    <a:pt x="890" y="569"/>
                  </a:cubicBezTo>
                  <a:cubicBezTo>
                    <a:pt x="872" y="572"/>
                    <a:pt x="872" y="572"/>
                    <a:pt x="872" y="572"/>
                  </a:cubicBezTo>
                  <a:cubicBezTo>
                    <a:pt x="872" y="572"/>
                    <a:pt x="871" y="572"/>
                    <a:pt x="871" y="572"/>
                  </a:cubicBezTo>
                  <a:cubicBezTo>
                    <a:pt x="871" y="572"/>
                    <a:pt x="871" y="571"/>
                    <a:pt x="871" y="571"/>
                  </a:cubicBezTo>
                  <a:cubicBezTo>
                    <a:pt x="874" y="568"/>
                    <a:pt x="874" y="564"/>
                    <a:pt x="874" y="560"/>
                  </a:cubicBezTo>
                  <a:cubicBezTo>
                    <a:pt x="874" y="559"/>
                    <a:pt x="874" y="559"/>
                    <a:pt x="874" y="558"/>
                  </a:cubicBezTo>
                  <a:cubicBezTo>
                    <a:pt x="874" y="558"/>
                    <a:pt x="874" y="558"/>
                    <a:pt x="874" y="558"/>
                  </a:cubicBezTo>
                  <a:cubicBezTo>
                    <a:pt x="874" y="552"/>
                    <a:pt x="872" y="544"/>
                    <a:pt x="856" y="539"/>
                  </a:cubicBezTo>
                  <a:cubicBezTo>
                    <a:pt x="856" y="538"/>
                    <a:pt x="855" y="538"/>
                    <a:pt x="855" y="538"/>
                  </a:cubicBezTo>
                  <a:cubicBezTo>
                    <a:pt x="855" y="536"/>
                    <a:pt x="855" y="535"/>
                    <a:pt x="854" y="535"/>
                  </a:cubicBezTo>
                  <a:cubicBezTo>
                    <a:pt x="853" y="534"/>
                    <a:pt x="852" y="534"/>
                    <a:pt x="851" y="534"/>
                  </a:cubicBezTo>
                  <a:cubicBezTo>
                    <a:pt x="308" y="604"/>
                    <a:pt x="308" y="604"/>
                    <a:pt x="308" y="604"/>
                  </a:cubicBezTo>
                  <a:cubicBezTo>
                    <a:pt x="306" y="604"/>
                    <a:pt x="304" y="606"/>
                    <a:pt x="304" y="607"/>
                  </a:cubicBezTo>
                  <a:cubicBezTo>
                    <a:pt x="304" y="608"/>
                    <a:pt x="303" y="613"/>
                    <a:pt x="303" y="615"/>
                  </a:cubicBezTo>
                  <a:cubicBezTo>
                    <a:pt x="303" y="616"/>
                    <a:pt x="303" y="616"/>
                    <a:pt x="303" y="616"/>
                  </a:cubicBezTo>
                  <a:cubicBezTo>
                    <a:pt x="303" y="620"/>
                    <a:pt x="303" y="624"/>
                    <a:pt x="309" y="626"/>
                  </a:cubicBezTo>
                  <a:cubicBezTo>
                    <a:pt x="310" y="627"/>
                    <a:pt x="310" y="634"/>
                    <a:pt x="310" y="637"/>
                  </a:cubicBezTo>
                  <a:cubicBezTo>
                    <a:pt x="310" y="639"/>
                    <a:pt x="310" y="639"/>
                    <a:pt x="310" y="639"/>
                  </a:cubicBezTo>
                  <a:cubicBezTo>
                    <a:pt x="310" y="648"/>
                    <a:pt x="309" y="654"/>
                    <a:pt x="302" y="655"/>
                  </a:cubicBezTo>
                  <a:cubicBezTo>
                    <a:pt x="299" y="655"/>
                    <a:pt x="291" y="656"/>
                    <a:pt x="284" y="657"/>
                  </a:cubicBezTo>
                  <a:cubicBezTo>
                    <a:pt x="275" y="658"/>
                    <a:pt x="267" y="659"/>
                    <a:pt x="264" y="659"/>
                  </a:cubicBezTo>
                  <a:cubicBezTo>
                    <a:pt x="260" y="660"/>
                    <a:pt x="256" y="660"/>
                    <a:pt x="252" y="660"/>
                  </a:cubicBezTo>
                  <a:cubicBezTo>
                    <a:pt x="237" y="660"/>
                    <a:pt x="222" y="655"/>
                    <a:pt x="211" y="647"/>
                  </a:cubicBezTo>
                  <a:moveTo>
                    <a:pt x="191" y="17"/>
                  </a:moveTo>
                  <a:cubicBezTo>
                    <a:pt x="176" y="32"/>
                    <a:pt x="174" y="56"/>
                    <a:pt x="174" y="97"/>
                  </a:cubicBezTo>
                  <a:cubicBezTo>
                    <a:pt x="174" y="103"/>
                    <a:pt x="175" y="124"/>
                    <a:pt x="175" y="125"/>
                  </a:cubicBezTo>
                  <a:cubicBezTo>
                    <a:pt x="185" y="530"/>
                    <a:pt x="185" y="530"/>
                    <a:pt x="185" y="530"/>
                  </a:cubicBezTo>
                  <a:cubicBezTo>
                    <a:pt x="167" y="532"/>
                    <a:pt x="119" y="536"/>
                    <a:pt x="94" y="539"/>
                  </a:cubicBezTo>
                  <a:cubicBezTo>
                    <a:pt x="61" y="542"/>
                    <a:pt x="35" y="550"/>
                    <a:pt x="27" y="553"/>
                  </a:cubicBezTo>
                  <a:cubicBezTo>
                    <a:pt x="26" y="554"/>
                    <a:pt x="26" y="554"/>
                    <a:pt x="26" y="554"/>
                  </a:cubicBezTo>
                  <a:cubicBezTo>
                    <a:pt x="10" y="562"/>
                    <a:pt x="1" y="566"/>
                    <a:pt x="1" y="578"/>
                  </a:cubicBezTo>
                  <a:cubicBezTo>
                    <a:pt x="0" y="584"/>
                    <a:pt x="2" y="587"/>
                    <a:pt x="6" y="590"/>
                  </a:cubicBezTo>
                  <a:cubicBezTo>
                    <a:pt x="7" y="592"/>
                    <a:pt x="24" y="604"/>
                    <a:pt x="27" y="606"/>
                  </a:cubicBezTo>
                  <a:cubicBezTo>
                    <a:pt x="31" y="609"/>
                    <a:pt x="149" y="690"/>
                    <a:pt x="151" y="691"/>
                  </a:cubicBezTo>
                  <a:cubicBezTo>
                    <a:pt x="151" y="691"/>
                    <a:pt x="159" y="696"/>
                    <a:pt x="172" y="705"/>
                  </a:cubicBezTo>
                  <a:cubicBezTo>
                    <a:pt x="182" y="712"/>
                    <a:pt x="196" y="716"/>
                    <a:pt x="210" y="716"/>
                  </a:cubicBezTo>
                  <a:cubicBezTo>
                    <a:pt x="213" y="716"/>
                    <a:pt x="216" y="716"/>
                    <a:pt x="219" y="715"/>
                  </a:cubicBezTo>
                  <a:cubicBezTo>
                    <a:pt x="227" y="714"/>
                    <a:pt x="229" y="714"/>
                    <a:pt x="229" y="714"/>
                  </a:cubicBezTo>
                  <a:cubicBezTo>
                    <a:pt x="229" y="712"/>
                    <a:pt x="229" y="712"/>
                    <a:pt x="229" y="712"/>
                  </a:cubicBezTo>
                  <a:cubicBezTo>
                    <a:pt x="230" y="714"/>
                    <a:pt x="230" y="714"/>
                    <a:pt x="230" y="714"/>
                  </a:cubicBezTo>
                  <a:cubicBezTo>
                    <a:pt x="233" y="713"/>
                    <a:pt x="233" y="713"/>
                    <a:pt x="233" y="713"/>
                  </a:cubicBezTo>
                  <a:cubicBezTo>
                    <a:pt x="234" y="713"/>
                    <a:pt x="235" y="713"/>
                    <a:pt x="237" y="713"/>
                  </a:cubicBezTo>
                  <a:cubicBezTo>
                    <a:pt x="242" y="712"/>
                    <a:pt x="246" y="705"/>
                    <a:pt x="250" y="699"/>
                  </a:cubicBezTo>
                  <a:cubicBezTo>
                    <a:pt x="251" y="698"/>
                    <a:pt x="251" y="696"/>
                    <a:pt x="252" y="695"/>
                  </a:cubicBezTo>
                  <a:cubicBezTo>
                    <a:pt x="255" y="691"/>
                    <a:pt x="259" y="689"/>
                    <a:pt x="270" y="688"/>
                  </a:cubicBezTo>
                  <a:cubicBezTo>
                    <a:pt x="279" y="686"/>
                    <a:pt x="291" y="685"/>
                    <a:pt x="296" y="684"/>
                  </a:cubicBezTo>
                  <a:cubicBezTo>
                    <a:pt x="297" y="685"/>
                    <a:pt x="298" y="686"/>
                    <a:pt x="301" y="686"/>
                  </a:cubicBezTo>
                  <a:cubicBezTo>
                    <a:pt x="301" y="686"/>
                    <a:pt x="301" y="686"/>
                    <a:pt x="301" y="686"/>
                  </a:cubicBezTo>
                  <a:cubicBezTo>
                    <a:pt x="304" y="687"/>
                    <a:pt x="307" y="688"/>
                    <a:pt x="313" y="687"/>
                  </a:cubicBezTo>
                  <a:cubicBezTo>
                    <a:pt x="332" y="685"/>
                    <a:pt x="630" y="639"/>
                    <a:pt x="774" y="618"/>
                  </a:cubicBezTo>
                  <a:cubicBezTo>
                    <a:pt x="817" y="611"/>
                    <a:pt x="848" y="606"/>
                    <a:pt x="849" y="606"/>
                  </a:cubicBezTo>
                  <a:cubicBezTo>
                    <a:pt x="853" y="606"/>
                    <a:pt x="856" y="603"/>
                    <a:pt x="858" y="601"/>
                  </a:cubicBezTo>
                  <a:cubicBezTo>
                    <a:pt x="861" y="601"/>
                    <a:pt x="869" y="600"/>
                    <a:pt x="875" y="599"/>
                  </a:cubicBezTo>
                  <a:cubicBezTo>
                    <a:pt x="876" y="599"/>
                    <a:pt x="876" y="599"/>
                    <a:pt x="876" y="599"/>
                  </a:cubicBezTo>
                  <a:cubicBezTo>
                    <a:pt x="880" y="598"/>
                    <a:pt x="882" y="598"/>
                    <a:pt x="883" y="599"/>
                  </a:cubicBezTo>
                  <a:cubicBezTo>
                    <a:pt x="884" y="600"/>
                    <a:pt x="885" y="601"/>
                    <a:pt x="885" y="602"/>
                  </a:cubicBezTo>
                  <a:cubicBezTo>
                    <a:pt x="888" y="606"/>
                    <a:pt x="890" y="608"/>
                    <a:pt x="896" y="607"/>
                  </a:cubicBezTo>
                  <a:cubicBezTo>
                    <a:pt x="902" y="606"/>
                    <a:pt x="908" y="604"/>
                    <a:pt x="911" y="593"/>
                  </a:cubicBezTo>
                  <a:cubicBezTo>
                    <a:pt x="911" y="591"/>
                    <a:pt x="912" y="589"/>
                    <a:pt x="912" y="588"/>
                  </a:cubicBezTo>
                  <a:cubicBezTo>
                    <a:pt x="914" y="583"/>
                    <a:pt x="915" y="577"/>
                    <a:pt x="912" y="571"/>
                  </a:cubicBezTo>
                  <a:cubicBezTo>
                    <a:pt x="912" y="571"/>
                    <a:pt x="913" y="571"/>
                    <a:pt x="913" y="571"/>
                  </a:cubicBezTo>
                  <a:cubicBezTo>
                    <a:pt x="927" y="565"/>
                    <a:pt x="940" y="553"/>
                    <a:pt x="937" y="505"/>
                  </a:cubicBezTo>
                  <a:cubicBezTo>
                    <a:pt x="937" y="495"/>
                    <a:pt x="935" y="478"/>
                    <a:pt x="935" y="478"/>
                  </a:cubicBezTo>
                  <a:cubicBezTo>
                    <a:pt x="915" y="137"/>
                    <a:pt x="915" y="137"/>
                    <a:pt x="915" y="137"/>
                  </a:cubicBezTo>
                  <a:cubicBezTo>
                    <a:pt x="915" y="136"/>
                    <a:pt x="915" y="136"/>
                    <a:pt x="915" y="136"/>
                  </a:cubicBezTo>
                  <a:cubicBezTo>
                    <a:pt x="915" y="136"/>
                    <a:pt x="915" y="136"/>
                    <a:pt x="915" y="136"/>
                  </a:cubicBezTo>
                  <a:cubicBezTo>
                    <a:pt x="915" y="136"/>
                    <a:pt x="915" y="135"/>
                    <a:pt x="915" y="135"/>
                  </a:cubicBezTo>
                  <a:cubicBezTo>
                    <a:pt x="915" y="135"/>
                    <a:pt x="915" y="134"/>
                    <a:pt x="915" y="134"/>
                  </a:cubicBezTo>
                  <a:cubicBezTo>
                    <a:pt x="913" y="105"/>
                    <a:pt x="913" y="105"/>
                    <a:pt x="913" y="105"/>
                  </a:cubicBezTo>
                  <a:cubicBezTo>
                    <a:pt x="908" y="34"/>
                    <a:pt x="879" y="31"/>
                    <a:pt x="851" y="29"/>
                  </a:cubicBezTo>
                  <a:cubicBezTo>
                    <a:pt x="842" y="28"/>
                    <a:pt x="835" y="28"/>
                    <a:pt x="835" y="28"/>
                  </a:cubicBezTo>
                  <a:cubicBezTo>
                    <a:pt x="266" y="0"/>
                    <a:pt x="266" y="0"/>
                    <a:pt x="266" y="0"/>
                  </a:cubicBezTo>
                  <a:cubicBezTo>
                    <a:pt x="263" y="0"/>
                    <a:pt x="260" y="0"/>
                    <a:pt x="258" y="0"/>
                  </a:cubicBezTo>
                  <a:cubicBezTo>
                    <a:pt x="223" y="0"/>
                    <a:pt x="203" y="5"/>
                    <a:pt x="191" y="17"/>
                  </a:cubicBezTo>
                </a:path>
              </a:pathLst>
            </a:custGeom>
            <a:gradFill>
              <a:gsLst>
                <a:gs pos="4000">
                  <a:schemeClr val="accent3"/>
                </a:gs>
                <a:gs pos="100000">
                  <a:schemeClr val="accent1"/>
                </a:gs>
              </a:gsLst>
              <a:lin ang="2700000" scaled="0"/>
            </a:gradFill>
            <a:ln>
              <a:noFill/>
            </a:ln>
          </p:spPr>
          <p:txBody>
            <a:bodyPr vert="horz" wrap="square" lIns="91440" tIns="45720" rIns="91440" bIns="45720" numCol="1" anchor="t" anchorCtr="0" compatLnSpc="1">
              <a:prstTxWarp prst="textNoShape">
                <a:avLst/>
              </a:prstTxWarp>
            </a:bodyPr>
            <a:lstStyle/>
            <a:p>
              <a:pPr defTabSz="501206"/>
              <a:endParaRPr lang="en-US" sz="1000" dirty="0">
                <a:solidFill>
                  <a:prstClr val="white"/>
                </a:solidFill>
                <a:latin typeface="Neo Sans Intel"/>
              </a:endParaRPr>
            </a:p>
          </p:txBody>
        </p:sp>
      </p:grpSp>
      <p:sp>
        <p:nvSpPr>
          <p:cNvPr id="116" name="Freeform 115"/>
          <p:cNvSpPr/>
          <p:nvPr/>
        </p:nvSpPr>
        <p:spPr>
          <a:xfrm>
            <a:off x="702237" y="3076910"/>
            <a:ext cx="1098239" cy="1342848"/>
          </a:xfrm>
          <a:custGeom>
            <a:avLst/>
            <a:gdLst>
              <a:gd name="connsiteX0" fmla="*/ 928173 w 1113142"/>
              <a:gd name="connsiteY0" fmla="*/ 1053441 h 1361068"/>
              <a:gd name="connsiteX1" fmla="*/ 928173 w 1113142"/>
              <a:gd name="connsiteY1" fmla="*/ 1174805 h 1361068"/>
              <a:gd name="connsiteX2" fmla="*/ 1020918 w 1113142"/>
              <a:gd name="connsiteY2" fmla="*/ 1174805 h 1361068"/>
              <a:gd name="connsiteX3" fmla="*/ 1020918 w 1113142"/>
              <a:gd name="connsiteY3" fmla="*/ 1053441 h 1361068"/>
              <a:gd name="connsiteX4" fmla="*/ 868533 w 1113142"/>
              <a:gd name="connsiteY4" fmla="*/ 1053441 h 1361068"/>
              <a:gd name="connsiteX5" fmla="*/ 868533 w 1113142"/>
              <a:gd name="connsiteY5" fmla="*/ 1174805 h 1361068"/>
              <a:gd name="connsiteX6" fmla="*/ 906748 w 1113142"/>
              <a:gd name="connsiteY6" fmla="*/ 1174805 h 1361068"/>
              <a:gd name="connsiteX7" fmla="*/ 906748 w 1113142"/>
              <a:gd name="connsiteY7" fmla="*/ 1053441 h 1361068"/>
              <a:gd name="connsiteX8" fmla="*/ 808895 w 1113142"/>
              <a:gd name="connsiteY8" fmla="*/ 1053441 h 1361068"/>
              <a:gd name="connsiteX9" fmla="*/ 808895 w 1113142"/>
              <a:gd name="connsiteY9" fmla="*/ 1174805 h 1361068"/>
              <a:gd name="connsiteX10" fmla="*/ 847108 w 1113142"/>
              <a:gd name="connsiteY10" fmla="*/ 1174805 h 1361068"/>
              <a:gd name="connsiteX11" fmla="*/ 847108 w 1113142"/>
              <a:gd name="connsiteY11" fmla="*/ 1053441 h 1361068"/>
              <a:gd name="connsiteX12" fmla="*/ 749257 w 1113142"/>
              <a:gd name="connsiteY12" fmla="*/ 1053441 h 1361068"/>
              <a:gd name="connsiteX13" fmla="*/ 749257 w 1113142"/>
              <a:gd name="connsiteY13" fmla="*/ 1174805 h 1361068"/>
              <a:gd name="connsiteX14" fmla="*/ 787470 w 1113142"/>
              <a:gd name="connsiteY14" fmla="*/ 1174805 h 1361068"/>
              <a:gd name="connsiteX15" fmla="*/ 787470 w 1113142"/>
              <a:gd name="connsiteY15" fmla="*/ 1053441 h 1361068"/>
              <a:gd name="connsiteX16" fmla="*/ 689621 w 1113142"/>
              <a:gd name="connsiteY16" fmla="*/ 1053441 h 1361068"/>
              <a:gd name="connsiteX17" fmla="*/ 689621 w 1113142"/>
              <a:gd name="connsiteY17" fmla="*/ 1174805 h 1361068"/>
              <a:gd name="connsiteX18" fmla="*/ 727832 w 1113142"/>
              <a:gd name="connsiteY18" fmla="*/ 1174805 h 1361068"/>
              <a:gd name="connsiteX19" fmla="*/ 727832 w 1113142"/>
              <a:gd name="connsiteY19" fmla="*/ 1053441 h 1361068"/>
              <a:gd name="connsiteX20" fmla="*/ 629982 w 1113142"/>
              <a:gd name="connsiteY20" fmla="*/ 1053441 h 1361068"/>
              <a:gd name="connsiteX21" fmla="*/ 629982 w 1113142"/>
              <a:gd name="connsiteY21" fmla="*/ 1174805 h 1361068"/>
              <a:gd name="connsiteX22" fmla="*/ 668196 w 1113142"/>
              <a:gd name="connsiteY22" fmla="*/ 1174805 h 1361068"/>
              <a:gd name="connsiteX23" fmla="*/ 668196 w 1113142"/>
              <a:gd name="connsiteY23" fmla="*/ 1053441 h 1361068"/>
              <a:gd name="connsiteX24" fmla="*/ 570347 w 1113142"/>
              <a:gd name="connsiteY24" fmla="*/ 1053441 h 1361068"/>
              <a:gd name="connsiteX25" fmla="*/ 570347 w 1113142"/>
              <a:gd name="connsiteY25" fmla="*/ 1174805 h 1361068"/>
              <a:gd name="connsiteX26" fmla="*/ 608557 w 1113142"/>
              <a:gd name="connsiteY26" fmla="*/ 1174805 h 1361068"/>
              <a:gd name="connsiteX27" fmla="*/ 608557 w 1113142"/>
              <a:gd name="connsiteY27" fmla="*/ 1053441 h 1361068"/>
              <a:gd name="connsiteX28" fmla="*/ 510708 w 1113142"/>
              <a:gd name="connsiteY28" fmla="*/ 1053441 h 1361068"/>
              <a:gd name="connsiteX29" fmla="*/ 510708 w 1113142"/>
              <a:gd name="connsiteY29" fmla="*/ 1174805 h 1361068"/>
              <a:gd name="connsiteX30" fmla="*/ 548922 w 1113142"/>
              <a:gd name="connsiteY30" fmla="*/ 1174805 h 1361068"/>
              <a:gd name="connsiteX31" fmla="*/ 548922 w 1113142"/>
              <a:gd name="connsiteY31" fmla="*/ 1053441 h 1361068"/>
              <a:gd name="connsiteX32" fmla="*/ 451073 w 1113142"/>
              <a:gd name="connsiteY32" fmla="*/ 1053441 h 1361068"/>
              <a:gd name="connsiteX33" fmla="*/ 451073 w 1113142"/>
              <a:gd name="connsiteY33" fmla="*/ 1174805 h 1361068"/>
              <a:gd name="connsiteX34" fmla="*/ 489283 w 1113142"/>
              <a:gd name="connsiteY34" fmla="*/ 1174805 h 1361068"/>
              <a:gd name="connsiteX35" fmla="*/ 489283 w 1113142"/>
              <a:gd name="connsiteY35" fmla="*/ 1053441 h 1361068"/>
              <a:gd name="connsiteX36" fmla="*/ 391440 w 1113142"/>
              <a:gd name="connsiteY36" fmla="*/ 1053441 h 1361068"/>
              <a:gd name="connsiteX37" fmla="*/ 391440 w 1113142"/>
              <a:gd name="connsiteY37" fmla="*/ 1174805 h 1361068"/>
              <a:gd name="connsiteX38" fmla="*/ 429648 w 1113142"/>
              <a:gd name="connsiteY38" fmla="*/ 1174805 h 1361068"/>
              <a:gd name="connsiteX39" fmla="*/ 429648 w 1113142"/>
              <a:gd name="connsiteY39" fmla="*/ 1053441 h 1361068"/>
              <a:gd name="connsiteX40" fmla="*/ 331806 w 1113142"/>
              <a:gd name="connsiteY40" fmla="*/ 1053441 h 1361068"/>
              <a:gd name="connsiteX41" fmla="*/ 331806 w 1113142"/>
              <a:gd name="connsiteY41" fmla="*/ 1174805 h 1361068"/>
              <a:gd name="connsiteX42" fmla="*/ 370015 w 1113142"/>
              <a:gd name="connsiteY42" fmla="*/ 1174805 h 1361068"/>
              <a:gd name="connsiteX43" fmla="*/ 370015 w 1113142"/>
              <a:gd name="connsiteY43" fmla="*/ 1053441 h 1361068"/>
              <a:gd name="connsiteX44" fmla="*/ 272170 w 1113142"/>
              <a:gd name="connsiteY44" fmla="*/ 1053441 h 1361068"/>
              <a:gd name="connsiteX45" fmla="*/ 272170 w 1113142"/>
              <a:gd name="connsiteY45" fmla="*/ 1174805 h 1361068"/>
              <a:gd name="connsiteX46" fmla="*/ 310381 w 1113142"/>
              <a:gd name="connsiteY46" fmla="*/ 1174805 h 1361068"/>
              <a:gd name="connsiteX47" fmla="*/ 310381 w 1113142"/>
              <a:gd name="connsiteY47" fmla="*/ 1053441 h 1361068"/>
              <a:gd name="connsiteX48" fmla="*/ 212516 w 1113142"/>
              <a:gd name="connsiteY48" fmla="*/ 1053441 h 1361068"/>
              <a:gd name="connsiteX49" fmla="*/ 212516 w 1113142"/>
              <a:gd name="connsiteY49" fmla="*/ 1174805 h 1361068"/>
              <a:gd name="connsiteX50" fmla="*/ 250745 w 1113142"/>
              <a:gd name="connsiteY50" fmla="*/ 1174805 h 1361068"/>
              <a:gd name="connsiteX51" fmla="*/ 250745 w 1113142"/>
              <a:gd name="connsiteY51" fmla="*/ 1053441 h 1361068"/>
              <a:gd name="connsiteX52" fmla="*/ 92224 w 1113142"/>
              <a:gd name="connsiteY52" fmla="*/ 1053441 h 1361068"/>
              <a:gd name="connsiteX53" fmla="*/ 92224 w 1113142"/>
              <a:gd name="connsiteY53" fmla="*/ 1174805 h 1361068"/>
              <a:gd name="connsiteX54" fmla="*/ 191091 w 1113142"/>
              <a:gd name="connsiteY54" fmla="*/ 1174805 h 1361068"/>
              <a:gd name="connsiteX55" fmla="*/ 191091 w 1113142"/>
              <a:gd name="connsiteY55" fmla="*/ 1053441 h 1361068"/>
              <a:gd name="connsiteX56" fmla="*/ 92224 w 1113142"/>
              <a:gd name="connsiteY56" fmla="*/ 841974 h 1361068"/>
              <a:gd name="connsiteX57" fmla="*/ 92224 w 1113142"/>
              <a:gd name="connsiteY57" fmla="*/ 1002640 h 1361068"/>
              <a:gd name="connsiteX58" fmla="*/ 1020918 w 1113142"/>
              <a:gd name="connsiteY58" fmla="*/ 1002640 h 1361068"/>
              <a:gd name="connsiteX59" fmla="*/ 1020918 w 1113142"/>
              <a:gd name="connsiteY59" fmla="*/ 841974 h 1361068"/>
              <a:gd name="connsiteX60" fmla="*/ 92224 w 1113142"/>
              <a:gd name="connsiteY60" fmla="*/ 583794 h 1361068"/>
              <a:gd name="connsiteX61" fmla="*/ 92224 w 1113142"/>
              <a:gd name="connsiteY61" fmla="*/ 740371 h 1361068"/>
              <a:gd name="connsiteX62" fmla="*/ 1020918 w 1113142"/>
              <a:gd name="connsiteY62" fmla="*/ 740371 h 1361068"/>
              <a:gd name="connsiteX63" fmla="*/ 1020918 w 1113142"/>
              <a:gd name="connsiteY63" fmla="*/ 583794 h 1361068"/>
              <a:gd name="connsiteX64" fmla="*/ 92224 w 1113142"/>
              <a:gd name="connsiteY64" fmla="*/ 332633 h 1361068"/>
              <a:gd name="connsiteX65" fmla="*/ 92224 w 1113142"/>
              <a:gd name="connsiteY65" fmla="*/ 482191 h 1361068"/>
              <a:gd name="connsiteX66" fmla="*/ 1020918 w 1113142"/>
              <a:gd name="connsiteY66" fmla="*/ 482191 h 1361068"/>
              <a:gd name="connsiteX67" fmla="*/ 1020918 w 1113142"/>
              <a:gd name="connsiteY67" fmla="*/ 332633 h 1361068"/>
              <a:gd name="connsiteX68" fmla="*/ 92224 w 1113142"/>
              <a:gd name="connsiteY68" fmla="*/ 92224 h 1361068"/>
              <a:gd name="connsiteX69" fmla="*/ 92224 w 1113142"/>
              <a:gd name="connsiteY69" fmla="*/ 231030 h 1361068"/>
              <a:gd name="connsiteX70" fmla="*/ 1020918 w 1113142"/>
              <a:gd name="connsiteY70" fmla="*/ 231030 h 1361068"/>
              <a:gd name="connsiteX71" fmla="*/ 1020918 w 1113142"/>
              <a:gd name="connsiteY71" fmla="*/ 92224 h 1361068"/>
              <a:gd name="connsiteX72" fmla="*/ 0 w 1113142"/>
              <a:gd name="connsiteY72" fmla="*/ 0 h 1361068"/>
              <a:gd name="connsiteX73" fmla="*/ 1113142 w 1113142"/>
              <a:gd name="connsiteY73" fmla="*/ 0 h 1361068"/>
              <a:gd name="connsiteX74" fmla="*/ 1113142 w 1113142"/>
              <a:gd name="connsiteY74" fmla="*/ 1267029 h 1361068"/>
              <a:gd name="connsiteX75" fmla="*/ 1061699 w 1113142"/>
              <a:gd name="connsiteY75" fmla="*/ 1267029 h 1361068"/>
              <a:gd name="connsiteX76" fmla="*/ 1063703 w 1113142"/>
              <a:gd name="connsiteY76" fmla="*/ 1271868 h 1361068"/>
              <a:gd name="connsiteX77" fmla="*/ 1063703 w 1113142"/>
              <a:gd name="connsiteY77" fmla="*/ 1345978 h 1361068"/>
              <a:gd name="connsiteX78" fmla="*/ 1048613 w 1113142"/>
              <a:gd name="connsiteY78" fmla="*/ 1361068 h 1361068"/>
              <a:gd name="connsiteX79" fmla="*/ 988255 w 1113142"/>
              <a:gd name="connsiteY79" fmla="*/ 1361068 h 1361068"/>
              <a:gd name="connsiteX80" fmla="*/ 973165 w 1113142"/>
              <a:gd name="connsiteY80" fmla="*/ 1345978 h 1361068"/>
              <a:gd name="connsiteX81" fmla="*/ 973165 w 1113142"/>
              <a:gd name="connsiteY81" fmla="*/ 1271868 h 1361068"/>
              <a:gd name="connsiteX82" fmla="*/ 975170 w 1113142"/>
              <a:gd name="connsiteY82" fmla="*/ 1267029 h 1361068"/>
              <a:gd name="connsiteX83" fmla="*/ 147166 w 1113142"/>
              <a:gd name="connsiteY83" fmla="*/ 1267029 h 1361068"/>
              <a:gd name="connsiteX84" fmla="*/ 149171 w 1113142"/>
              <a:gd name="connsiteY84" fmla="*/ 1271868 h 1361068"/>
              <a:gd name="connsiteX85" fmla="*/ 149171 w 1113142"/>
              <a:gd name="connsiteY85" fmla="*/ 1345978 h 1361068"/>
              <a:gd name="connsiteX86" fmla="*/ 134081 w 1113142"/>
              <a:gd name="connsiteY86" fmla="*/ 1361068 h 1361068"/>
              <a:gd name="connsiteX87" fmla="*/ 73723 w 1113142"/>
              <a:gd name="connsiteY87" fmla="*/ 1361068 h 1361068"/>
              <a:gd name="connsiteX88" fmla="*/ 58633 w 1113142"/>
              <a:gd name="connsiteY88" fmla="*/ 1345978 h 1361068"/>
              <a:gd name="connsiteX89" fmla="*/ 58633 w 1113142"/>
              <a:gd name="connsiteY89" fmla="*/ 1271868 h 1361068"/>
              <a:gd name="connsiteX90" fmla="*/ 60637 w 1113142"/>
              <a:gd name="connsiteY90" fmla="*/ 1267029 h 1361068"/>
              <a:gd name="connsiteX91" fmla="*/ 0 w 1113142"/>
              <a:gd name="connsiteY91" fmla="*/ 1267029 h 136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13142" h="1361068">
                <a:moveTo>
                  <a:pt x="928173" y="1053441"/>
                </a:moveTo>
                <a:lnTo>
                  <a:pt x="928173" y="1174805"/>
                </a:lnTo>
                <a:lnTo>
                  <a:pt x="1020918" y="1174805"/>
                </a:lnTo>
                <a:lnTo>
                  <a:pt x="1020918" y="1053441"/>
                </a:lnTo>
                <a:close/>
                <a:moveTo>
                  <a:pt x="868533" y="1053441"/>
                </a:moveTo>
                <a:lnTo>
                  <a:pt x="868533" y="1174805"/>
                </a:lnTo>
                <a:lnTo>
                  <a:pt x="906748" y="1174805"/>
                </a:lnTo>
                <a:lnTo>
                  <a:pt x="906748" y="1053441"/>
                </a:lnTo>
                <a:close/>
                <a:moveTo>
                  <a:pt x="808895" y="1053441"/>
                </a:moveTo>
                <a:lnTo>
                  <a:pt x="808895" y="1174805"/>
                </a:lnTo>
                <a:lnTo>
                  <a:pt x="847108" y="1174805"/>
                </a:lnTo>
                <a:lnTo>
                  <a:pt x="847108" y="1053441"/>
                </a:lnTo>
                <a:close/>
                <a:moveTo>
                  <a:pt x="749257" y="1053441"/>
                </a:moveTo>
                <a:lnTo>
                  <a:pt x="749257" y="1174805"/>
                </a:lnTo>
                <a:lnTo>
                  <a:pt x="787470" y="1174805"/>
                </a:lnTo>
                <a:lnTo>
                  <a:pt x="787470" y="1053441"/>
                </a:lnTo>
                <a:close/>
                <a:moveTo>
                  <a:pt x="689621" y="1053441"/>
                </a:moveTo>
                <a:lnTo>
                  <a:pt x="689621" y="1174805"/>
                </a:lnTo>
                <a:lnTo>
                  <a:pt x="727832" y="1174805"/>
                </a:lnTo>
                <a:lnTo>
                  <a:pt x="727832" y="1053441"/>
                </a:lnTo>
                <a:close/>
                <a:moveTo>
                  <a:pt x="629982" y="1053441"/>
                </a:moveTo>
                <a:lnTo>
                  <a:pt x="629982" y="1174805"/>
                </a:lnTo>
                <a:lnTo>
                  <a:pt x="668196" y="1174805"/>
                </a:lnTo>
                <a:lnTo>
                  <a:pt x="668196" y="1053441"/>
                </a:lnTo>
                <a:close/>
                <a:moveTo>
                  <a:pt x="570347" y="1053441"/>
                </a:moveTo>
                <a:lnTo>
                  <a:pt x="570347" y="1174805"/>
                </a:lnTo>
                <a:lnTo>
                  <a:pt x="608557" y="1174805"/>
                </a:lnTo>
                <a:lnTo>
                  <a:pt x="608557" y="1053441"/>
                </a:lnTo>
                <a:close/>
                <a:moveTo>
                  <a:pt x="510708" y="1053441"/>
                </a:moveTo>
                <a:lnTo>
                  <a:pt x="510708" y="1174805"/>
                </a:lnTo>
                <a:lnTo>
                  <a:pt x="548922" y="1174805"/>
                </a:lnTo>
                <a:lnTo>
                  <a:pt x="548922" y="1053441"/>
                </a:lnTo>
                <a:close/>
                <a:moveTo>
                  <a:pt x="451073" y="1053441"/>
                </a:moveTo>
                <a:lnTo>
                  <a:pt x="451073" y="1174805"/>
                </a:lnTo>
                <a:lnTo>
                  <a:pt x="489283" y="1174805"/>
                </a:lnTo>
                <a:lnTo>
                  <a:pt x="489283" y="1053441"/>
                </a:lnTo>
                <a:close/>
                <a:moveTo>
                  <a:pt x="391440" y="1053441"/>
                </a:moveTo>
                <a:lnTo>
                  <a:pt x="391440" y="1174805"/>
                </a:lnTo>
                <a:lnTo>
                  <a:pt x="429648" y="1174805"/>
                </a:lnTo>
                <a:lnTo>
                  <a:pt x="429648" y="1053441"/>
                </a:lnTo>
                <a:close/>
                <a:moveTo>
                  <a:pt x="331806" y="1053441"/>
                </a:moveTo>
                <a:lnTo>
                  <a:pt x="331806" y="1174805"/>
                </a:lnTo>
                <a:lnTo>
                  <a:pt x="370015" y="1174805"/>
                </a:lnTo>
                <a:lnTo>
                  <a:pt x="370015" y="1053441"/>
                </a:lnTo>
                <a:close/>
                <a:moveTo>
                  <a:pt x="272170" y="1053441"/>
                </a:moveTo>
                <a:lnTo>
                  <a:pt x="272170" y="1174805"/>
                </a:lnTo>
                <a:lnTo>
                  <a:pt x="310381" y="1174805"/>
                </a:lnTo>
                <a:lnTo>
                  <a:pt x="310381" y="1053441"/>
                </a:lnTo>
                <a:close/>
                <a:moveTo>
                  <a:pt x="212516" y="1053441"/>
                </a:moveTo>
                <a:lnTo>
                  <a:pt x="212516" y="1174805"/>
                </a:lnTo>
                <a:lnTo>
                  <a:pt x="250745" y="1174805"/>
                </a:lnTo>
                <a:lnTo>
                  <a:pt x="250745" y="1053441"/>
                </a:lnTo>
                <a:close/>
                <a:moveTo>
                  <a:pt x="92224" y="1053441"/>
                </a:moveTo>
                <a:lnTo>
                  <a:pt x="92224" y="1174805"/>
                </a:lnTo>
                <a:lnTo>
                  <a:pt x="191091" y="1174805"/>
                </a:lnTo>
                <a:lnTo>
                  <a:pt x="191091" y="1053441"/>
                </a:lnTo>
                <a:close/>
                <a:moveTo>
                  <a:pt x="92224" y="841974"/>
                </a:moveTo>
                <a:lnTo>
                  <a:pt x="92224" y="1002640"/>
                </a:lnTo>
                <a:lnTo>
                  <a:pt x="1020918" y="1002640"/>
                </a:lnTo>
                <a:lnTo>
                  <a:pt x="1020918" y="841974"/>
                </a:lnTo>
                <a:close/>
                <a:moveTo>
                  <a:pt x="92224" y="583794"/>
                </a:moveTo>
                <a:lnTo>
                  <a:pt x="92224" y="740371"/>
                </a:lnTo>
                <a:lnTo>
                  <a:pt x="1020918" y="740371"/>
                </a:lnTo>
                <a:lnTo>
                  <a:pt x="1020918" y="583794"/>
                </a:lnTo>
                <a:close/>
                <a:moveTo>
                  <a:pt x="92224" y="332633"/>
                </a:moveTo>
                <a:lnTo>
                  <a:pt x="92224" y="482191"/>
                </a:lnTo>
                <a:lnTo>
                  <a:pt x="1020918" y="482191"/>
                </a:lnTo>
                <a:lnTo>
                  <a:pt x="1020918" y="332633"/>
                </a:lnTo>
                <a:close/>
                <a:moveTo>
                  <a:pt x="92224" y="92224"/>
                </a:moveTo>
                <a:lnTo>
                  <a:pt x="92224" y="231030"/>
                </a:lnTo>
                <a:lnTo>
                  <a:pt x="1020918" y="231030"/>
                </a:lnTo>
                <a:lnTo>
                  <a:pt x="1020918" y="92224"/>
                </a:lnTo>
                <a:close/>
                <a:moveTo>
                  <a:pt x="0" y="0"/>
                </a:moveTo>
                <a:lnTo>
                  <a:pt x="1113142" y="0"/>
                </a:lnTo>
                <a:lnTo>
                  <a:pt x="1113142" y="1267029"/>
                </a:lnTo>
                <a:lnTo>
                  <a:pt x="1061699" y="1267029"/>
                </a:lnTo>
                <a:lnTo>
                  <a:pt x="1063703" y="1271868"/>
                </a:lnTo>
                <a:lnTo>
                  <a:pt x="1063703" y="1345978"/>
                </a:lnTo>
                <a:cubicBezTo>
                  <a:pt x="1063703" y="1354312"/>
                  <a:pt x="1056947" y="1361068"/>
                  <a:pt x="1048613" y="1361068"/>
                </a:cubicBezTo>
                <a:lnTo>
                  <a:pt x="988255" y="1361068"/>
                </a:lnTo>
                <a:cubicBezTo>
                  <a:pt x="979921" y="1361068"/>
                  <a:pt x="973165" y="1354312"/>
                  <a:pt x="973165" y="1345978"/>
                </a:cubicBezTo>
                <a:lnTo>
                  <a:pt x="973165" y="1271868"/>
                </a:lnTo>
                <a:lnTo>
                  <a:pt x="975170" y="1267029"/>
                </a:lnTo>
                <a:lnTo>
                  <a:pt x="147166" y="1267029"/>
                </a:lnTo>
                <a:lnTo>
                  <a:pt x="149171" y="1271868"/>
                </a:lnTo>
                <a:lnTo>
                  <a:pt x="149171" y="1345978"/>
                </a:lnTo>
                <a:cubicBezTo>
                  <a:pt x="149171" y="1354312"/>
                  <a:pt x="142415" y="1361068"/>
                  <a:pt x="134081" y="1361068"/>
                </a:cubicBezTo>
                <a:lnTo>
                  <a:pt x="73723" y="1361068"/>
                </a:lnTo>
                <a:cubicBezTo>
                  <a:pt x="65389" y="1361068"/>
                  <a:pt x="58633" y="1354312"/>
                  <a:pt x="58633" y="1345978"/>
                </a:cubicBezTo>
                <a:lnTo>
                  <a:pt x="58633" y="1271868"/>
                </a:lnTo>
                <a:lnTo>
                  <a:pt x="60637" y="1267029"/>
                </a:lnTo>
                <a:lnTo>
                  <a:pt x="0" y="1267029"/>
                </a:lnTo>
                <a:close/>
              </a:path>
            </a:pathLst>
          </a:custGeom>
          <a:noFill/>
          <a:ln w="19050" cap="flat" cmpd="sng" algn="ctr">
            <a:gradFill flip="none" rotWithShape="1">
              <a:gsLst>
                <a:gs pos="0">
                  <a:schemeClr val="accent2"/>
                </a:gs>
                <a:gs pos="100000">
                  <a:schemeClr val="accent1"/>
                </a:gs>
              </a:gsLst>
              <a:lin ang="18900000" scaled="1"/>
              <a:tileRect/>
            </a:gradFill>
            <a:prstDash val="solid"/>
          </a:ln>
          <a:effectLst/>
        </p:spPr>
        <p:txBody>
          <a:bodyPr wrap="square" lIns="57150" tIns="28575" rIns="57150" bIns="28575" rtlCol="0" anchor="ctr">
            <a:noAutofit/>
          </a:bodyPr>
          <a:lstStyle/>
          <a:p>
            <a:pPr algn="ctr" defTabSz="501206">
              <a:defRPr/>
            </a:pPr>
            <a:endParaRPr lang="en-US" sz="700" kern="0" dirty="0">
              <a:solidFill>
                <a:srgbClr val="FFFFFF"/>
              </a:solidFill>
              <a:latin typeface="Arial" panose="020B0604020202020204" pitchFamily="34" charset="0"/>
            </a:endParaRPr>
          </a:p>
        </p:txBody>
      </p:sp>
      <p:sp>
        <p:nvSpPr>
          <p:cNvPr id="37" name="Title 1"/>
          <p:cNvSpPr txBox="1">
            <a:spLocks/>
          </p:cNvSpPr>
          <p:nvPr/>
        </p:nvSpPr>
        <p:spPr bwMode="auto">
          <a:xfrm>
            <a:off x="184944" y="237119"/>
            <a:ext cx="8815722" cy="595436"/>
          </a:xfrm>
          <a:prstGeom prst="rect">
            <a:avLst/>
          </a:prstGeom>
          <a:noFill/>
          <a:ln w="9525">
            <a:noFill/>
            <a:miter lim="800000"/>
            <a:headEnd/>
            <a:tailEnd/>
          </a:ln>
          <a:effectLst/>
        </p:spPr>
        <p:txBody>
          <a:bodyPr vert="horz" wrap="square" lIns="50116" tIns="25058" rIns="50116" bIns="25058" numCol="1" anchor="ctr" anchorCtr="0" compatLnSpc="1">
            <a:prstTxWarp prst="textNoShape">
              <a:avLst/>
            </a:prstTxWarp>
          </a:bodyPr>
          <a:lstStyle>
            <a:lvl1pPr algn="ctr" rtl="0" eaLnBrk="1" fontAlgn="base" hangingPunct="1">
              <a:lnSpc>
                <a:spcPct val="90000"/>
              </a:lnSpc>
              <a:spcBef>
                <a:spcPct val="0"/>
              </a:spcBef>
              <a:spcAft>
                <a:spcPct val="0"/>
              </a:spcAft>
              <a:defRPr sz="3400" b="1">
                <a:solidFill>
                  <a:schemeClr val="tx1"/>
                </a:solidFill>
                <a:effectLst/>
                <a:latin typeface="+mn-lt"/>
                <a:ea typeface="+mj-ea"/>
                <a:cs typeface="+mj-cs"/>
              </a:defRPr>
            </a:lvl1pPr>
            <a:lvl2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80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b="0" dirty="0" smtClean="0">
                <a:solidFill>
                  <a:srgbClr val="0071C5"/>
                </a:solidFill>
                <a:latin typeface="Neo Sans Intel"/>
                <a:cs typeface="Neo Sans Intel"/>
              </a:rPr>
              <a:t>Future Infrastructures Are Software Defined</a:t>
            </a:r>
            <a:endParaRPr lang="en-US" b="0" dirty="0">
              <a:solidFill>
                <a:srgbClr val="0071C5"/>
              </a:solidFill>
              <a:latin typeface="Neo Sans Intel"/>
              <a:cs typeface="Neo Sans Intel"/>
            </a:endParaRPr>
          </a:p>
        </p:txBody>
      </p:sp>
      <p:grpSp>
        <p:nvGrpSpPr>
          <p:cNvPr id="39" name="Group 38"/>
          <p:cNvGrpSpPr/>
          <p:nvPr/>
        </p:nvGrpSpPr>
        <p:grpSpPr>
          <a:xfrm>
            <a:off x="1" y="1580963"/>
            <a:ext cx="9062357" cy="551632"/>
            <a:chOff x="0" y="2248992"/>
            <a:chExt cx="14499771" cy="882611"/>
          </a:xfrm>
        </p:grpSpPr>
        <p:sp>
          <p:nvSpPr>
            <p:cNvPr id="40" name="Right Arrow 39"/>
            <p:cNvSpPr/>
            <p:nvPr/>
          </p:nvSpPr>
          <p:spPr bwMode="auto">
            <a:xfrm>
              <a:off x="0" y="2749709"/>
              <a:ext cx="14499771" cy="381102"/>
            </a:xfrm>
            <a:prstGeom prst="rightArrow">
              <a:avLst>
                <a:gd name="adj1" fmla="val 38781"/>
                <a:gd name="adj2" fmla="val 35191"/>
              </a:avLst>
            </a:prstGeom>
            <a:gradFill flip="none" rotWithShape="1">
              <a:gsLst>
                <a:gs pos="75000">
                  <a:schemeClr val="bg1">
                    <a:lumMod val="75000"/>
                    <a:alpha val="77000"/>
                  </a:schemeClr>
                </a:gs>
                <a:gs pos="100000">
                  <a:srgbClr val="FFFFFF">
                    <a:alpha val="77000"/>
                  </a:srgbClr>
                </a:gs>
              </a:gsLst>
              <a:path path="circle">
                <a:fillToRect l="50000" t="50000" r="50000" b="50000"/>
              </a:path>
              <a:tileRect/>
            </a:gradFill>
            <a:ln w="12700" cap="flat" cmpd="sng" algn="ctr">
              <a:solidFill>
                <a:schemeClr val="bg1">
                  <a:lumMod val="75000"/>
                </a:schemeClr>
              </a:solid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algn="ctr" defTabSz="571500" fontAlgn="base">
                <a:lnSpc>
                  <a:spcPct val="95000"/>
                </a:lnSpc>
                <a:spcBef>
                  <a:spcPct val="30000"/>
                </a:spcBef>
                <a:spcAft>
                  <a:spcPct val="0"/>
                </a:spcAft>
                <a:buClr>
                  <a:prstClr val="white"/>
                </a:buClr>
              </a:pPr>
              <a:endParaRPr lang="en-US" sz="1300" dirty="0">
                <a:solidFill>
                  <a:srgbClr val="FFFFFF"/>
                </a:solidFill>
                <a:latin typeface="Neo Sans Intel"/>
                <a:cs typeface="Arial" charset="0"/>
              </a:endParaRPr>
            </a:p>
          </p:txBody>
        </p:sp>
        <p:sp>
          <p:nvSpPr>
            <p:cNvPr id="41" name="TextBox 40"/>
            <p:cNvSpPr txBox="1"/>
            <p:nvPr/>
          </p:nvSpPr>
          <p:spPr>
            <a:xfrm>
              <a:off x="8344741" y="2248992"/>
              <a:ext cx="1206198" cy="517064"/>
            </a:xfrm>
            <a:prstGeom prst="rect">
              <a:avLst/>
            </a:prstGeom>
            <a:noFill/>
            <a:ln>
              <a:noFill/>
            </a:ln>
          </p:spPr>
          <p:txBody>
            <a:bodyPr wrap="square" rtlCol="0">
              <a:spAutoFit/>
            </a:bodyPr>
            <a:lstStyle/>
            <a:p>
              <a:pPr algn="ctr" defTabSz="501206"/>
              <a:r>
                <a:rPr lang="en-US" sz="1500" b="1" dirty="0">
                  <a:solidFill>
                    <a:srgbClr val="FFB646"/>
                  </a:solidFill>
                  <a:latin typeface="Neo Sans Intel"/>
                  <a:cs typeface="Neo Sans Intel"/>
                </a:rPr>
                <a:t>2000s</a:t>
              </a:r>
            </a:p>
          </p:txBody>
        </p:sp>
        <p:sp>
          <p:nvSpPr>
            <p:cNvPr id="42" name="Oval 41"/>
            <p:cNvSpPr/>
            <p:nvPr/>
          </p:nvSpPr>
          <p:spPr bwMode="auto">
            <a:xfrm>
              <a:off x="8762980" y="2760186"/>
              <a:ext cx="369720" cy="371417"/>
            </a:xfrm>
            <a:prstGeom prst="ellipse">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1" compatLnSpc="1">
              <a:prstTxWarp prst="textNoShape">
                <a:avLst/>
              </a:prstTxWarp>
              <a:noAutofit/>
            </a:bodyPr>
            <a:lstStyle/>
            <a:p>
              <a:pPr algn="ctr" defTabSz="470868" fontAlgn="base">
                <a:lnSpc>
                  <a:spcPct val="95000"/>
                </a:lnSpc>
                <a:spcBef>
                  <a:spcPct val="30000"/>
                </a:spcBef>
                <a:spcAft>
                  <a:spcPct val="0"/>
                </a:spcAft>
                <a:buClr>
                  <a:prstClr val="white"/>
                </a:buClr>
              </a:pPr>
              <a:endParaRPr lang="en-US" sz="3800" b="1" dirty="0">
                <a:solidFill>
                  <a:srgbClr val="FFFFFF"/>
                </a:solidFill>
                <a:latin typeface="Neo Sans Intel"/>
                <a:cs typeface="Intel clear"/>
              </a:endParaRPr>
            </a:p>
          </p:txBody>
        </p:sp>
        <p:sp>
          <p:nvSpPr>
            <p:cNvPr id="43" name="TextBox 42"/>
            <p:cNvSpPr txBox="1"/>
            <p:nvPr/>
          </p:nvSpPr>
          <p:spPr>
            <a:xfrm>
              <a:off x="4871906" y="2248992"/>
              <a:ext cx="1206198" cy="517064"/>
            </a:xfrm>
            <a:prstGeom prst="rect">
              <a:avLst/>
            </a:prstGeom>
            <a:noFill/>
            <a:ln>
              <a:noFill/>
            </a:ln>
          </p:spPr>
          <p:txBody>
            <a:bodyPr wrap="square" rtlCol="0">
              <a:spAutoFit/>
            </a:bodyPr>
            <a:lstStyle/>
            <a:p>
              <a:pPr algn="ctr" defTabSz="501206"/>
              <a:r>
                <a:rPr lang="en-US" sz="1500" b="1" dirty="0">
                  <a:solidFill>
                    <a:srgbClr val="FFB646"/>
                  </a:solidFill>
                  <a:latin typeface="Neo Sans Intel"/>
                  <a:cs typeface="Neo Sans Intel"/>
                </a:rPr>
                <a:t>1990s</a:t>
              </a:r>
            </a:p>
          </p:txBody>
        </p:sp>
        <p:sp>
          <p:nvSpPr>
            <p:cNvPr id="44" name="Oval 43"/>
            <p:cNvSpPr/>
            <p:nvPr/>
          </p:nvSpPr>
          <p:spPr bwMode="auto">
            <a:xfrm>
              <a:off x="5290088" y="2760978"/>
              <a:ext cx="369833" cy="369833"/>
            </a:xfrm>
            <a:prstGeom prst="ellipse">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1" compatLnSpc="1">
              <a:prstTxWarp prst="textNoShape">
                <a:avLst/>
              </a:prstTxWarp>
              <a:noAutofit/>
            </a:bodyPr>
            <a:lstStyle/>
            <a:p>
              <a:pPr algn="ctr" defTabSz="470868" fontAlgn="base">
                <a:lnSpc>
                  <a:spcPct val="95000"/>
                </a:lnSpc>
                <a:spcBef>
                  <a:spcPct val="30000"/>
                </a:spcBef>
                <a:spcAft>
                  <a:spcPct val="0"/>
                </a:spcAft>
                <a:buClr>
                  <a:prstClr val="white"/>
                </a:buClr>
              </a:pPr>
              <a:endParaRPr lang="en-US" sz="3800" b="1" dirty="0">
                <a:solidFill>
                  <a:srgbClr val="FFFFFF"/>
                </a:solidFill>
                <a:latin typeface="Neo Sans Intel"/>
                <a:cs typeface="Intel clear"/>
              </a:endParaRPr>
            </a:p>
          </p:txBody>
        </p:sp>
        <p:sp>
          <p:nvSpPr>
            <p:cNvPr id="45" name="TextBox 44"/>
            <p:cNvSpPr txBox="1"/>
            <p:nvPr/>
          </p:nvSpPr>
          <p:spPr>
            <a:xfrm>
              <a:off x="11817577" y="2248992"/>
              <a:ext cx="1206198" cy="517064"/>
            </a:xfrm>
            <a:prstGeom prst="rect">
              <a:avLst/>
            </a:prstGeom>
            <a:noFill/>
            <a:ln>
              <a:noFill/>
            </a:ln>
          </p:spPr>
          <p:txBody>
            <a:bodyPr wrap="square" rtlCol="0">
              <a:spAutoFit/>
            </a:bodyPr>
            <a:lstStyle/>
            <a:p>
              <a:pPr algn="ctr" defTabSz="501206"/>
              <a:r>
                <a:rPr lang="en-US" sz="1500" b="1" dirty="0">
                  <a:solidFill>
                    <a:srgbClr val="FFB646"/>
                  </a:solidFill>
                  <a:latin typeface="Neo Sans Intel"/>
                  <a:cs typeface="Neo Sans Intel"/>
                </a:rPr>
                <a:t>2010s</a:t>
              </a:r>
            </a:p>
          </p:txBody>
        </p:sp>
        <p:sp>
          <p:nvSpPr>
            <p:cNvPr id="46" name="Oval 45"/>
            <p:cNvSpPr/>
            <p:nvPr/>
          </p:nvSpPr>
          <p:spPr bwMode="auto">
            <a:xfrm>
              <a:off x="12235296" y="2760514"/>
              <a:ext cx="370761" cy="370761"/>
            </a:xfrm>
            <a:prstGeom prst="ellipse">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a:outerShdw blurRad="50800" dist="38100" dir="8100000" algn="tl" rotWithShape="0">
                <a:prstClr val="black">
                  <a:alpha val="40000"/>
                </a:prstClr>
              </a:outerShdw>
            </a:effectLst>
          </p:spPr>
          <p:txBody>
            <a:bodyPr vert="horz" wrap="square" lIns="0" tIns="0" rIns="0" bIns="0" numCol="1" rtlCol="0" anchor="ctr" anchorCtr="1" compatLnSpc="1">
              <a:prstTxWarp prst="textNoShape">
                <a:avLst/>
              </a:prstTxWarp>
              <a:noAutofit/>
            </a:bodyPr>
            <a:lstStyle/>
            <a:p>
              <a:pPr algn="ctr" defTabSz="470868" fontAlgn="base">
                <a:lnSpc>
                  <a:spcPct val="95000"/>
                </a:lnSpc>
                <a:spcBef>
                  <a:spcPct val="30000"/>
                </a:spcBef>
                <a:spcAft>
                  <a:spcPct val="0"/>
                </a:spcAft>
                <a:buClr>
                  <a:prstClr val="white"/>
                </a:buClr>
              </a:pPr>
              <a:endParaRPr lang="en-US" sz="3800" b="1" dirty="0">
                <a:solidFill>
                  <a:srgbClr val="FFFFFF"/>
                </a:solidFill>
                <a:latin typeface="Neo Sans Intel"/>
                <a:cs typeface="Intel clear"/>
              </a:endParaRPr>
            </a:p>
          </p:txBody>
        </p:sp>
        <p:sp>
          <p:nvSpPr>
            <p:cNvPr id="47" name="TextBox 46"/>
            <p:cNvSpPr txBox="1"/>
            <p:nvPr/>
          </p:nvSpPr>
          <p:spPr>
            <a:xfrm>
              <a:off x="1399069" y="2248992"/>
              <a:ext cx="1206198" cy="517064"/>
            </a:xfrm>
            <a:prstGeom prst="rect">
              <a:avLst/>
            </a:prstGeom>
            <a:noFill/>
            <a:ln>
              <a:noFill/>
            </a:ln>
          </p:spPr>
          <p:txBody>
            <a:bodyPr wrap="square" rtlCol="0">
              <a:spAutoFit/>
            </a:bodyPr>
            <a:lstStyle/>
            <a:p>
              <a:pPr algn="ctr" defTabSz="501206"/>
              <a:r>
                <a:rPr lang="en-US" sz="1500" b="1" dirty="0">
                  <a:solidFill>
                    <a:srgbClr val="FFB646"/>
                  </a:solidFill>
                  <a:latin typeface="Neo Sans Intel"/>
                  <a:cs typeface="Neo Sans Intel"/>
                </a:rPr>
                <a:t>1960s</a:t>
              </a:r>
            </a:p>
          </p:txBody>
        </p:sp>
        <p:sp>
          <p:nvSpPr>
            <p:cNvPr id="48" name="Oval 47"/>
            <p:cNvSpPr/>
            <p:nvPr/>
          </p:nvSpPr>
          <p:spPr bwMode="auto">
            <a:xfrm>
              <a:off x="1817447" y="2760906"/>
              <a:ext cx="369442" cy="369976"/>
            </a:xfrm>
            <a:prstGeom prst="ellipse">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0" tIns="0" rIns="0" bIns="0" numCol="1" rtlCol="0" anchor="ctr" anchorCtr="1" compatLnSpc="1">
              <a:prstTxWarp prst="textNoShape">
                <a:avLst/>
              </a:prstTxWarp>
              <a:noAutofit/>
            </a:bodyPr>
            <a:lstStyle/>
            <a:p>
              <a:pPr algn="ctr" defTabSz="470868" fontAlgn="base">
                <a:lnSpc>
                  <a:spcPct val="95000"/>
                </a:lnSpc>
                <a:spcBef>
                  <a:spcPct val="30000"/>
                </a:spcBef>
                <a:spcAft>
                  <a:spcPct val="0"/>
                </a:spcAft>
                <a:buClr>
                  <a:prstClr val="white"/>
                </a:buClr>
              </a:pPr>
              <a:endParaRPr lang="en-US" sz="3800" b="1" dirty="0">
                <a:solidFill>
                  <a:schemeClr val="tx2"/>
                </a:solidFill>
                <a:latin typeface="Neo Sans Intel"/>
                <a:cs typeface="Intel clear"/>
              </a:endParaRPr>
            </a:p>
          </p:txBody>
        </p:sp>
      </p:grpSp>
    </p:spTree>
    <p:extLst>
      <p:ext uri="{BB962C8B-B14F-4D97-AF65-F5344CB8AC3E}">
        <p14:creationId xmlns:p14="http://schemas.microsoft.com/office/powerpoint/2010/main" val="29117336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Plugin Ecosystem</a:t>
            </a:r>
            <a:endParaRPr lang="en-US" dirty="0"/>
          </a:p>
        </p:txBody>
      </p:sp>
      <p:sp>
        <p:nvSpPr>
          <p:cNvPr id="3" name="Content Placeholder 2"/>
          <p:cNvSpPr>
            <a:spLocks noGrp="1"/>
          </p:cNvSpPr>
          <p:nvPr>
            <p:ph idx="4294967295"/>
          </p:nvPr>
        </p:nvSpPr>
        <p:spPr>
          <a:xfrm>
            <a:off x="455613" y="1187688"/>
            <a:ext cx="8229600" cy="3394472"/>
          </a:xfrm>
          <a:prstGeom prst="rect">
            <a:avLst/>
          </a:prstGeom>
        </p:spPr>
        <p:txBody>
          <a:bodyPr>
            <a:noAutofit/>
          </a:bodyPr>
          <a:lstStyle/>
          <a:p>
            <a:pPr marL="285750" indent="-285750">
              <a:buFont typeface="Arial" charset="0"/>
              <a:buChar char="•"/>
            </a:pPr>
            <a:r>
              <a:rPr lang="en-US" sz="2800" b="1" dirty="0" smtClean="0">
                <a:solidFill>
                  <a:schemeClr val="accent6">
                    <a:lumMod val="75000"/>
                  </a:schemeClr>
                </a:solidFill>
              </a:rPr>
              <a:t>Commercial plugin use supported</a:t>
            </a:r>
          </a:p>
          <a:p>
            <a:pPr marL="285750" indent="-285750">
              <a:buFont typeface="Arial" charset="0"/>
              <a:buChar char="•"/>
            </a:pPr>
            <a:r>
              <a:rPr lang="en-US" sz="2400" dirty="0" smtClean="0"/>
              <a:t>Plugin can be distributed</a:t>
            </a:r>
          </a:p>
          <a:p>
            <a:pPr marL="511175" lvl="1" indent="-285750">
              <a:buFont typeface="Arial" charset="0"/>
              <a:buChar char="•"/>
            </a:pPr>
            <a:r>
              <a:rPr lang="en-US" sz="2400" dirty="0" smtClean="0"/>
              <a:t>Once built the plugins can be shared as part of a commercial product licensed separately from Pulse.</a:t>
            </a:r>
          </a:p>
          <a:p>
            <a:pPr marL="511175" lvl="1" indent="-285750">
              <a:buFont typeface="Arial" charset="0"/>
              <a:buChar char="•"/>
            </a:pPr>
            <a:r>
              <a:rPr lang="en-US" sz="2400" dirty="0" smtClean="0"/>
              <a:t>Works well for vendors like VMware, SAP, etc.</a:t>
            </a:r>
          </a:p>
          <a:p>
            <a:pPr marL="511175" lvl="1" indent="-285750">
              <a:buFont typeface="Arial" charset="0"/>
              <a:buChar char="•"/>
            </a:pPr>
            <a:r>
              <a:rPr lang="en-US" sz="2400" dirty="0" smtClean="0"/>
              <a:t>Binary builds keep source code private.</a:t>
            </a:r>
            <a:endParaRPr lang="en-US" sz="2400" dirty="0"/>
          </a:p>
        </p:txBody>
      </p:sp>
    </p:spTree>
    <p:extLst>
      <p:ext uri="{BB962C8B-B14F-4D97-AF65-F5344CB8AC3E}">
        <p14:creationId xmlns:p14="http://schemas.microsoft.com/office/powerpoint/2010/main" val="1638401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21</a:t>
            </a:fld>
            <a:endParaRPr lang="en-US" dirty="0"/>
          </a:p>
        </p:txBody>
      </p:sp>
      <p:sp>
        <p:nvSpPr>
          <p:cNvPr id="3" name="Title 2"/>
          <p:cNvSpPr>
            <a:spLocks noGrp="1"/>
          </p:cNvSpPr>
          <p:nvPr>
            <p:ph type="title"/>
          </p:nvPr>
        </p:nvSpPr>
        <p:spPr/>
        <p:txBody>
          <a:bodyPr/>
          <a:lstStyle/>
          <a:p>
            <a:r>
              <a:rPr lang="en-US" dirty="0" smtClean="0"/>
              <a:t>The API</a:t>
            </a:r>
            <a:endParaRPr lang="en-US" dirty="0"/>
          </a:p>
        </p:txBody>
      </p:sp>
      <p:sp>
        <p:nvSpPr>
          <p:cNvPr id="5" name="TextBox 4"/>
          <p:cNvSpPr txBox="1"/>
          <p:nvPr/>
        </p:nvSpPr>
        <p:spPr>
          <a:xfrm>
            <a:off x="1454679" y="1329267"/>
            <a:ext cx="6231467" cy="2031325"/>
          </a:xfrm>
          <a:prstGeom prst="rect">
            <a:avLst/>
          </a:prstGeom>
          <a:noFill/>
        </p:spPr>
        <p:txBody>
          <a:bodyPr wrap="square" rtlCol="0">
            <a:spAutoFit/>
          </a:bodyPr>
          <a:lstStyle/>
          <a:p>
            <a:r>
              <a:rPr lang="en-US" dirty="0" smtClean="0">
                <a:solidFill>
                  <a:schemeClr val="tx2"/>
                </a:solidFill>
                <a:latin typeface="Neo Sans Intel"/>
                <a:cs typeface="Neo Sans Intel"/>
              </a:rPr>
              <a:t>Current:</a:t>
            </a:r>
          </a:p>
          <a:p>
            <a:pPr marL="171450" indent="-171450">
              <a:buFont typeface="Arial" charset="0"/>
              <a:buChar char="•"/>
            </a:pPr>
            <a:r>
              <a:rPr lang="en-US" dirty="0" smtClean="0">
                <a:solidFill>
                  <a:schemeClr val="tx2"/>
                </a:solidFill>
                <a:latin typeface="Neo Sans Intel"/>
                <a:cs typeface="Neo Sans Intel"/>
              </a:rPr>
              <a:t>Full control through REST API on pulsed</a:t>
            </a:r>
          </a:p>
          <a:p>
            <a:pPr marL="171450" indent="-171450">
              <a:buFont typeface="Arial" charset="0"/>
              <a:buChar char="•"/>
            </a:pPr>
            <a:r>
              <a:rPr lang="en-US" dirty="0" err="1" smtClean="0">
                <a:solidFill>
                  <a:schemeClr val="tx2"/>
                </a:solidFill>
                <a:latin typeface="Neo Sans Intel"/>
                <a:cs typeface="Neo Sans Intel"/>
              </a:rPr>
              <a:t>pulsectl</a:t>
            </a:r>
            <a:r>
              <a:rPr lang="en-US" dirty="0" smtClean="0">
                <a:solidFill>
                  <a:schemeClr val="tx2"/>
                </a:solidFill>
                <a:latin typeface="Neo Sans Intel"/>
                <a:cs typeface="Neo Sans Intel"/>
              </a:rPr>
              <a:t> CLI tool for managing pulsed remotely</a:t>
            </a:r>
          </a:p>
          <a:p>
            <a:pPr marL="171450" indent="-171450">
              <a:buFont typeface="Arial" charset="0"/>
              <a:buChar char="•"/>
            </a:pPr>
            <a:r>
              <a:rPr lang="en-US" dirty="0" smtClean="0">
                <a:solidFill>
                  <a:schemeClr val="tx2"/>
                </a:solidFill>
                <a:latin typeface="Neo Sans Intel"/>
                <a:cs typeface="Neo Sans Intel"/>
              </a:rPr>
              <a:t>REST API support for HTML5 SSE streaming</a:t>
            </a:r>
          </a:p>
          <a:p>
            <a:r>
              <a:rPr lang="en-US" dirty="0" smtClean="0">
                <a:solidFill>
                  <a:schemeClr val="tx2"/>
                </a:solidFill>
                <a:latin typeface="Neo Sans Intel"/>
                <a:cs typeface="Neo Sans Intel"/>
              </a:rPr>
              <a:t>Beta</a:t>
            </a:r>
          </a:p>
          <a:p>
            <a:pPr marL="285750" indent="-285750">
              <a:buFont typeface="Arial" charset="0"/>
              <a:buChar char="•"/>
            </a:pPr>
            <a:r>
              <a:rPr lang="en-US" dirty="0" smtClean="0">
                <a:solidFill>
                  <a:schemeClr val="tx2"/>
                </a:solidFill>
                <a:latin typeface="Neo Sans Intel"/>
                <a:cs typeface="Neo Sans Intel"/>
              </a:rPr>
              <a:t>TRIBE (management clustering)</a:t>
            </a:r>
          </a:p>
          <a:p>
            <a:pPr marL="285750" indent="-285750">
              <a:buFont typeface="Arial" charset="0"/>
              <a:buChar char="•"/>
            </a:pPr>
            <a:r>
              <a:rPr lang="en-US" dirty="0" err="1" smtClean="0">
                <a:solidFill>
                  <a:schemeClr val="tx2"/>
                </a:solidFill>
                <a:latin typeface="Neo Sans Intel"/>
                <a:cs typeface="Neo Sans Intel"/>
              </a:rPr>
              <a:t>Webconsole</a:t>
            </a:r>
            <a:endParaRPr lang="en-US" dirty="0" smtClean="0">
              <a:solidFill>
                <a:schemeClr val="tx2"/>
              </a:solidFill>
              <a:latin typeface="Neo Sans Intel"/>
              <a:cs typeface="Neo Sans Intel"/>
            </a:endParaRPr>
          </a:p>
        </p:txBody>
      </p:sp>
    </p:spTree>
    <p:extLst>
      <p:ext uri="{BB962C8B-B14F-4D97-AF65-F5344CB8AC3E}">
        <p14:creationId xmlns:p14="http://schemas.microsoft.com/office/powerpoint/2010/main" val="738393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552785" y="132459"/>
            <a:ext cx="4038435" cy="4878582"/>
            <a:chOff x="2552785" y="132459"/>
            <a:chExt cx="4038435" cy="4878582"/>
          </a:xfrm>
        </p:grpSpPr>
        <p:pic>
          <p:nvPicPr>
            <p:cNvPr id="2" name="Picture 1" descr="puls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85" y="132459"/>
              <a:ext cx="4038435" cy="4878582"/>
            </a:xfrm>
            <a:prstGeom prst="rect">
              <a:avLst/>
            </a:prstGeom>
          </p:spPr>
        </p:pic>
        <p:sp>
          <p:nvSpPr>
            <p:cNvPr id="6" name="Rectangle 5"/>
            <p:cNvSpPr/>
            <p:nvPr/>
          </p:nvSpPr>
          <p:spPr>
            <a:xfrm>
              <a:off x="2878667" y="444499"/>
              <a:ext cx="3319272" cy="178308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2EEFF"/>
                </a:solidFill>
                <a:latin typeface="Neo Sans Intel"/>
              </a:endParaRPr>
            </a:p>
          </p:txBody>
        </p:sp>
        <p:sp>
          <p:nvSpPr>
            <p:cNvPr id="7" name="Rounded Rectangle 6"/>
            <p:cNvSpPr/>
            <p:nvPr/>
          </p:nvSpPr>
          <p:spPr>
            <a:xfrm>
              <a:off x="2673350" y="3562351"/>
              <a:ext cx="1062566" cy="412750"/>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Rounded Rectangle 7"/>
            <p:cNvSpPr/>
            <p:nvPr/>
          </p:nvSpPr>
          <p:spPr>
            <a:xfrm>
              <a:off x="4000500" y="3568701"/>
              <a:ext cx="1062566" cy="412750"/>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9" name="Rounded Rectangle 8"/>
            <p:cNvSpPr/>
            <p:nvPr/>
          </p:nvSpPr>
          <p:spPr>
            <a:xfrm>
              <a:off x="5327650" y="3562351"/>
              <a:ext cx="1062566" cy="412750"/>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1" name="Rectangle 10"/>
            <p:cNvSpPr/>
            <p:nvPr/>
          </p:nvSpPr>
          <p:spPr>
            <a:xfrm>
              <a:off x="2590800" y="4038600"/>
              <a:ext cx="1231900" cy="571500"/>
            </a:xfrm>
            <a:prstGeom prst="rect">
              <a:avLst/>
            </a:prstGeom>
            <a:solidFill>
              <a:srgbClr val="FE90CE">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2" name="Rectangle 11"/>
            <p:cNvSpPr/>
            <p:nvPr/>
          </p:nvSpPr>
          <p:spPr>
            <a:xfrm>
              <a:off x="3917950" y="4044950"/>
              <a:ext cx="1231900" cy="57150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3" name="Rectangle 12"/>
            <p:cNvSpPr/>
            <p:nvPr/>
          </p:nvSpPr>
          <p:spPr>
            <a:xfrm>
              <a:off x="5238750" y="4044950"/>
              <a:ext cx="1231900" cy="571500"/>
            </a:xfrm>
            <a:prstGeom prst="rect">
              <a:avLst/>
            </a:prstGeom>
            <a:solidFill>
              <a:srgbClr val="6508FE">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Tree>
    <p:extLst>
      <p:ext uri="{BB962C8B-B14F-4D97-AF65-F5344CB8AC3E}">
        <p14:creationId xmlns:p14="http://schemas.microsoft.com/office/powerpoint/2010/main" val="1030313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1532078"/>
            <a:ext cx="8229600" cy="2079346"/>
            <a:chOff x="457200" y="1532078"/>
            <a:chExt cx="8229600" cy="2079346"/>
          </a:xfrm>
        </p:grpSpPr>
        <p:pic>
          <p:nvPicPr>
            <p:cNvPr id="3" name="Picture 2" descr="puls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32078"/>
              <a:ext cx="8229600" cy="2079346"/>
            </a:xfrm>
            <a:prstGeom prst="rect">
              <a:avLst/>
            </a:prstGeom>
          </p:spPr>
        </p:pic>
        <p:sp>
          <p:nvSpPr>
            <p:cNvPr id="4" name="Rounded Rectangle 3"/>
            <p:cNvSpPr/>
            <p:nvPr/>
          </p:nvSpPr>
          <p:spPr>
            <a:xfrm>
              <a:off x="1888068" y="2360083"/>
              <a:ext cx="1424515" cy="702734"/>
            </a:xfrm>
            <a:prstGeom prst="roundRect">
              <a:avLst/>
            </a:prstGeom>
            <a:solidFill>
              <a:srgbClr val="FE8C32">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5" name="Rectangle 4"/>
            <p:cNvSpPr/>
            <p:nvPr/>
          </p:nvSpPr>
          <p:spPr>
            <a:xfrm>
              <a:off x="5429250" y="1841499"/>
              <a:ext cx="3238500" cy="1756833"/>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2EEFF"/>
                </a:solidFill>
                <a:latin typeface="Neo Sans Intel"/>
              </a:endParaRPr>
            </a:p>
          </p:txBody>
        </p:sp>
      </p:grpSp>
    </p:spTree>
    <p:extLst>
      <p:ext uri="{BB962C8B-B14F-4D97-AF65-F5344CB8AC3E}">
        <p14:creationId xmlns:p14="http://schemas.microsoft.com/office/powerpoint/2010/main" val="428903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00300" y="914400"/>
            <a:ext cx="4328160" cy="3310128"/>
            <a:chOff x="2400300" y="914400"/>
            <a:chExt cx="4328160" cy="3310128"/>
          </a:xfrm>
        </p:grpSpPr>
        <p:pic>
          <p:nvPicPr>
            <p:cNvPr id="3" name="Picture 2" descr="pulse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914400"/>
              <a:ext cx="4328160" cy="3310128"/>
            </a:xfrm>
            <a:prstGeom prst="rect">
              <a:avLst/>
            </a:prstGeom>
          </p:spPr>
        </p:pic>
        <p:sp>
          <p:nvSpPr>
            <p:cNvPr id="2" name="Rectangle 1"/>
            <p:cNvSpPr/>
            <p:nvPr/>
          </p:nvSpPr>
          <p:spPr>
            <a:xfrm>
              <a:off x="3767667" y="1587500"/>
              <a:ext cx="1619250" cy="73025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4" name="Diamond 3"/>
            <p:cNvSpPr/>
            <p:nvPr/>
          </p:nvSpPr>
          <p:spPr>
            <a:xfrm>
              <a:off x="5863166" y="1545167"/>
              <a:ext cx="762000" cy="783166"/>
            </a:xfrm>
            <a:prstGeom prst="diamond">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5" name="Diamond 4"/>
            <p:cNvSpPr/>
            <p:nvPr/>
          </p:nvSpPr>
          <p:spPr>
            <a:xfrm>
              <a:off x="4660900" y="2734734"/>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6" name="Diamond 5"/>
            <p:cNvSpPr/>
            <p:nvPr/>
          </p:nvSpPr>
          <p:spPr>
            <a:xfrm>
              <a:off x="5564717" y="2728383"/>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7" name="Diamond 6"/>
            <p:cNvSpPr/>
            <p:nvPr/>
          </p:nvSpPr>
          <p:spPr>
            <a:xfrm>
              <a:off x="3790949" y="2732617"/>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Diamond 7"/>
            <p:cNvSpPr/>
            <p:nvPr/>
          </p:nvSpPr>
          <p:spPr>
            <a:xfrm>
              <a:off x="2937934" y="2736850"/>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
        <p:nvSpPr>
          <p:cNvPr id="10" name="Title 2"/>
          <p:cNvSpPr>
            <a:spLocks noGrp="1"/>
          </p:cNvSpPr>
          <p:nvPr>
            <p:ph type="title"/>
          </p:nvPr>
        </p:nvSpPr>
        <p:spPr>
          <a:xfrm>
            <a:off x="455613" y="319008"/>
            <a:ext cx="8229600" cy="868680"/>
          </a:xfrm>
        </p:spPr>
        <p:txBody>
          <a:bodyPr/>
          <a:lstStyle/>
          <a:p>
            <a:r>
              <a:rPr lang="en-US" smtClean="0"/>
              <a:t>Flexible deployment</a:t>
            </a:r>
            <a:endParaRPr lang="en-US" dirty="0"/>
          </a:p>
        </p:txBody>
      </p:sp>
    </p:spTree>
    <p:extLst>
      <p:ext uri="{BB962C8B-B14F-4D97-AF65-F5344CB8AC3E}">
        <p14:creationId xmlns:p14="http://schemas.microsoft.com/office/powerpoint/2010/main" val="124666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00300" y="876300"/>
            <a:ext cx="4328160" cy="3371088"/>
            <a:chOff x="2400300" y="876300"/>
            <a:chExt cx="4328160" cy="3371088"/>
          </a:xfrm>
        </p:grpSpPr>
        <p:pic>
          <p:nvPicPr>
            <p:cNvPr id="3" name="Picture 2" descr="puls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876300"/>
              <a:ext cx="4328160" cy="3371088"/>
            </a:xfrm>
            <a:prstGeom prst="rect">
              <a:avLst/>
            </a:prstGeom>
          </p:spPr>
        </p:pic>
        <p:sp>
          <p:nvSpPr>
            <p:cNvPr id="2" name="Rectangle 1"/>
            <p:cNvSpPr/>
            <p:nvPr/>
          </p:nvSpPr>
          <p:spPr>
            <a:xfrm>
              <a:off x="2921000" y="1619250"/>
              <a:ext cx="656167" cy="57150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2EEFF"/>
                </a:solidFill>
                <a:latin typeface="Neo Sans Intel"/>
              </a:endParaRPr>
            </a:p>
          </p:txBody>
        </p:sp>
        <p:sp>
          <p:nvSpPr>
            <p:cNvPr id="4" name="Diamond 3"/>
            <p:cNvSpPr/>
            <p:nvPr/>
          </p:nvSpPr>
          <p:spPr>
            <a:xfrm>
              <a:off x="4660900" y="2702985"/>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5" name="Diamond 4"/>
            <p:cNvSpPr/>
            <p:nvPr/>
          </p:nvSpPr>
          <p:spPr>
            <a:xfrm>
              <a:off x="5564717" y="2696634"/>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6" name="Diamond 5"/>
            <p:cNvSpPr/>
            <p:nvPr/>
          </p:nvSpPr>
          <p:spPr>
            <a:xfrm>
              <a:off x="3801532" y="2700868"/>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7" name="Diamond 6"/>
            <p:cNvSpPr/>
            <p:nvPr/>
          </p:nvSpPr>
          <p:spPr>
            <a:xfrm>
              <a:off x="2863853" y="2694518"/>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Diamond 7"/>
            <p:cNvSpPr/>
            <p:nvPr/>
          </p:nvSpPr>
          <p:spPr>
            <a:xfrm>
              <a:off x="4974166" y="1513417"/>
              <a:ext cx="762000" cy="783166"/>
            </a:xfrm>
            <a:prstGeom prst="diamond">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
        <p:nvSpPr>
          <p:cNvPr id="10" name="Title 2"/>
          <p:cNvSpPr>
            <a:spLocks noGrp="1"/>
          </p:cNvSpPr>
          <p:nvPr>
            <p:ph type="title"/>
          </p:nvPr>
        </p:nvSpPr>
        <p:spPr>
          <a:xfrm>
            <a:off x="455613" y="319008"/>
            <a:ext cx="8229600" cy="868680"/>
          </a:xfrm>
        </p:spPr>
        <p:txBody>
          <a:bodyPr/>
          <a:lstStyle/>
          <a:p>
            <a:r>
              <a:rPr lang="en-US" smtClean="0"/>
              <a:t>Flexible deployment</a:t>
            </a:r>
            <a:endParaRPr lang="en-US" dirty="0"/>
          </a:p>
        </p:txBody>
      </p:sp>
    </p:spTree>
    <p:extLst>
      <p:ext uri="{BB962C8B-B14F-4D97-AF65-F5344CB8AC3E}">
        <p14:creationId xmlns:p14="http://schemas.microsoft.com/office/powerpoint/2010/main" val="1910300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4500" y="1320800"/>
            <a:ext cx="8247888" cy="2493264"/>
            <a:chOff x="444500" y="1320800"/>
            <a:chExt cx="8247888" cy="2493264"/>
          </a:xfrm>
        </p:grpSpPr>
        <p:pic>
          <p:nvPicPr>
            <p:cNvPr id="2" name="Picture 1" descr="pulse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320800"/>
              <a:ext cx="8247888" cy="2493264"/>
            </a:xfrm>
            <a:prstGeom prst="rect">
              <a:avLst/>
            </a:prstGeom>
          </p:spPr>
        </p:pic>
        <p:sp>
          <p:nvSpPr>
            <p:cNvPr id="3" name="Rectangle 2"/>
            <p:cNvSpPr/>
            <p:nvPr/>
          </p:nvSpPr>
          <p:spPr>
            <a:xfrm>
              <a:off x="1820333" y="2095500"/>
              <a:ext cx="1619250" cy="73025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4" name="Diamond 3"/>
            <p:cNvSpPr/>
            <p:nvPr/>
          </p:nvSpPr>
          <p:spPr>
            <a:xfrm>
              <a:off x="5983816" y="2063751"/>
              <a:ext cx="762000" cy="783166"/>
            </a:xfrm>
            <a:prstGeom prst="diamond">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
        <p:nvSpPr>
          <p:cNvPr id="6" name="Title 2"/>
          <p:cNvSpPr>
            <a:spLocks noGrp="1"/>
          </p:cNvSpPr>
          <p:nvPr>
            <p:ph type="title"/>
          </p:nvPr>
        </p:nvSpPr>
        <p:spPr>
          <a:xfrm>
            <a:off x="455613" y="319008"/>
            <a:ext cx="8229600" cy="868680"/>
          </a:xfrm>
        </p:spPr>
        <p:txBody>
          <a:bodyPr/>
          <a:lstStyle/>
          <a:p>
            <a:r>
              <a:rPr lang="en-US" smtClean="0"/>
              <a:t>Flexible deployment</a:t>
            </a:r>
            <a:endParaRPr lang="en-US" dirty="0"/>
          </a:p>
        </p:txBody>
      </p:sp>
    </p:spTree>
    <p:extLst>
      <p:ext uri="{BB962C8B-B14F-4D97-AF65-F5344CB8AC3E}">
        <p14:creationId xmlns:p14="http://schemas.microsoft.com/office/powerpoint/2010/main" val="120306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Deployment Scenarios</a:t>
            </a:r>
            <a:endParaRPr lang="en-US" dirty="0"/>
          </a:p>
        </p:txBody>
      </p:sp>
      <p:sp>
        <p:nvSpPr>
          <p:cNvPr id="2" name="Slide Number Placeholder 1"/>
          <p:cNvSpPr>
            <a:spLocks noGrp="1"/>
          </p:cNvSpPr>
          <p:nvPr>
            <p:ph type="sldNum" sz="quarter" idx="12"/>
          </p:nvPr>
        </p:nvSpPr>
        <p:spPr/>
        <p:txBody>
          <a:bodyPr/>
          <a:lstStyle/>
          <a:p>
            <a:fld id="{EE2556C5-CE8C-6547-B838-EA80C61A4AF7}" type="slidenum">
              <a:rPr lang="en-US" smtClean="0"/>
              <a:pPr/>
              <a:t>27</a:t>
            </a:fld>
            <a:endParaRPr lang="en-US" dirty="0"/>
          </a:p>
        </p:txBody>
      </p:sp>
      <p:sp>
        <p:nvSpPr>
          <p:cNvPr id="10" name="TextBox 9"/>
          <p:cNvSpPr txBox="1"/>
          <p:nvPr/>
        </p:nvSpPr>
        <p:spPr>
          <a:xfrm>
            <a:off x="864754" y="1143182"/>
            <a:ext cx="1031051" cy="338554"/>
          </a:xfrm>
          <a:prstGeom prst="rect">
            <a:avLst/>
          </a:prstGeom>
          <a:noFill/>
        </p:spPr>
        <p:txBody>
          <a:bodyPr wrap="none" rtlCol="0">
            <a:spAutoFit/>
          </a:bodyPr>
          <a:lstStyle/>
          <a:p>
            <a:r>
              <a:rPr lang="en-US" sz="1600" dirty="0" smtClean="0">
                <a:solidFill>
                  <a:schemeClr val="tx2"/>
                </a:solidFill>
                <a:latin typeface="Neo Sans Intel"/>
                <a:cs typeface="Neo Sans Intel"/>
              </a:rPr>
              <a:t>All-in-One</a:t>
            </a:r>
          </a:p>
        </p:txBody>
      </p:sp>
      <p:sp>
        <p:nvSpPr>
          <p:cNvPr id="12" name="TextBox 11"/>
          <p:cNvSpPr txBox="1"/>
          <p:nvPr/>
        </p:nvSpPr>
        <p:spPr>
          <a:xfrm>
            <a:off x="6146084" y="1201898"/>
            <a:ext cx="2905060" cy="348443"/>
          </a:xfrm>
          <a:prstGeom prst="rect">
            <a:avLst/>
          </a:prstGeom>
          <a:noFill/>
        </p:spPr>
        <p:txBody>
          <a:bodyPr wrap="square" rtlCol="0">
            <a:spAutoFit/>
          </a:bodyPr>
          <a:lstStyle/>
          <a:p>
            <a:r>
              <a:rPr lang="en-US" sz="1600" dirty="0" smtClean="0">
                <a:solidFill>
                  <a:schemeClr val="tx2"/>
                </a:solidFill>
                <a:latin typeface="Neo Sans Intel"/>
                <a:cs typeface="Neo Sans Intel"/>
              </a:rPr>
              <a:t>Distributed And Decoupled</a:t>
            </a:r>
          </a:p>
        </p:txBody>
      </p:sp>
      <p:grpSp>
        <p:nvGrpSpPr>
          <p:cNvPr id="4" name="Group 3"/>
          <p:cNvGrpSpPr>
            <a:grpSpLocks noChangeAspect="1"/>
          </p:cNvGrpSpPr>
          <p:nvPr/>
        </p:nvGrpSpPr>
        <p:grpSpPr>
          <a:xfrm>
            <a:off x="301372" y="1619909"/>
            <a:ext cx="2560320" cy="2261434"/>
            <a:chOff x="372992" y="2365617"/>
            <a:chExt cx="2703167" cy="2387605"/>
          </a:xfrm>
        </p:grpSpPr>
        <p:sp>
          <p:nvSpPr>
            <p:cNvPr id="8" name="Rounded Rectangle 7"/>
            <p:cNvSpPr>
              <a:spLocks noChangeAspect="1"/>
            </p:cNvSpPr>
            <p:nvPr/>
          </p:nvSpPr>
          <p:spPr>
            <a:xfrm>
              <a:off x="372992" y="2365617"/>
              <a:ext cx="2703167" cy="2387605"/>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dirty="0" smtClean="0">
                <a:latin typeface="Neo Sans Intel"/>
              </a:endParaRPr>
            </a:p>
            <a:p>
              <a:pPr algn="ctr"/>
              <a:r>
                <a:rPr lang="en-US" sz="1400" dirty="0" smtClean="0">
                  <a:latin typeface="Neo Sans Intel"/>
                </a:rPr>
                <a:t>Host: Physical or Virtual</a:t>
              </a:r>
            </a:p>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a:latin typeface="Neo Sans Intel"/>
              </a:endParaRPr>
            </a:p>
          </p:txBody>
        </p:sp>
        <p:grpSp>
          <p:nvGrpSpPr>
            <p:cNvPr id="9" name="Group 8"/>
            <p:cNvGrpSpPr>
              <a:grpSpLocks noChangeAspect="1"/>
            </p:cNvGrpSpPr>
            <p:nvPr/>
          </p:nvGrpSpPr>
          <p:grpSpPr>
            <a:xfrm>
              <a:off x="904118" y="2843163"/>
              <a:ext cx="1645921" cy="1605054"/>
              <a:chOff x="5471749" y="1188049"/>
              <a:chExt cx="1645921" cy="1601198"/>
            </a:xfrm>
          </p:grpSpPr>
          <p:sp>
            <p:nvSpPr>
              <p:cNvPr id="11" name="Rectangle 10"/>
              <p:cNvSpPr/>
              <p:nvPr/>
            </p:nvSpPr>
            <p:spPr>
              <a:xfrm>
                <a:off x="5471750" y="1188049"/>
                <a:ext cx="1645920" cy="405114"/>
              </a:xfrm>
              <a:prstGeom prst="rect">
                <a:avLst/>
              </a:prstGeom>
              <a:solidFill>
                <a:srgbClr val="93E2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Neo Sans Intel"/>
                  </a:rPr>
                  <a:t>Scheduler</a:t>
                </a:r>
                <a:endParaRPr lang="en-US" sz="1400" dirty="0">
                  <a:solidFill>
                    <a:srgbClr val="000000"/>
                  </a:solidFill>
                  <a:latin typeface="Neo Sans Intel"/>
                </a:endParaRPr>
              </a:p>
            </p:txBody>
          </p:sp>
          <p:sp>
            <p:nvSpPr>
              <p:cNvPr id="13" name="Rectangle 12"/>
              <p:cNvSpPr/>
              <p:nvPr/>
            </p:nvSpPr>
            <p:spPr>
              <a:xfrm>
                <a:off x="5471750" y="1586744"/>
                <a:ext cx="1645920"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Collection</a:t>
                </a:r>
                <a:endParaRPr lang="en-US" sz="1400" dirty="0">
                  <a:latin typeface="Neo Sans Intel"/>
                </a:endParaRPr>
              </a:p>
            </p:txBody>
          </p:sp>
          <p:sp>
            <p:nvSpPr>
              <p:cNvPr id="14" name="Rectangle 13"/>
              <p:cNvSpPr/>
              <p:nvPr/>
            </p:nvSpPr>
            <p:spPr>
              <a:xfrm>
                <a:off x="5471749" y="1985439"/>
                <a:ext cx="1645920" cy="405114"/>
              </a:xfrm>
              <a:prstGeom prst="rect">
                <a:avLst/>
              </a:prstGeom>
              <a:solidFill>
                <a:schemeClr val="bg2">
                  <a:lumMod val="50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Processing</a:t>
                </a:r>
              </a:p>
            </p:txBody>
          </p:sp>
          <p:sp>
            <p:nvSpPr>
              <p:cNvPr id="15" name="Rectangle 14"/>
              <p:cNvSpPr/>
              <p:nvPr/>
            </p:nvSpPr>
            <p:spPr>
              <a:xfrm>
                <a:off x="5471749" y="2384133"/>
                <a:ext cx="1645920" cy="40511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Publishing</a:t>
                </a:r>
              </a:p>
            </p:txBody>
          </p:sp>
        </p:grpSp>
      </p:grpSp>
      <p:grpSp>
        <p:nvGrpSpPr>
          <p:cNvPr id="33" name="Group 32"/>
          <p:cNvGrpSpPr/>
          <p:nvPr/>
        </p:nvGrpSpPr>
        <p:grpSpPr>
          <a:xfrm>
            <a:off x="2950877" y="905900"/>
            <a:ext cx="6053977" cy="3661103"/>
            <a:chOff x="2950877" y="905900"/>
            <a:chExt cx="6053977" cy="3661103"/>
          </a:xfrm>
        </p:grpSpPr>
        <p:cxnSp>
          <p:nvCxnSpPr>
            <p:cNvPr id="47" name="Straight Arrow Connector 46"/>
            <p:cNvCxnSpPr>
              <a:stCxn id="19" idx="3"/>
              <a:endCxn id="78" idx="1"/>
            </p:cNvCxnSpPr>
            <p:nvPr/>
          </p:nvCxnSpPr>
          <p:spPr>
            <a:xfrm flipV="1">
              <a:off x="3956717" y="1408820"/>
              <a:ext cx="732170" cy="13145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a:stCxn id="19" idx="3"/>
              <a:endCxn id="69" idx="1"/>
            </p:cNvCxnSpPr>
            <p:nvPr/>
          </p:nvCxnSpPr>
          <p:spPr>
            <a:xfrm>
              <a:off x="3956717" y="2723377"/>
              <a:ext cx="731250" cy="13407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a:stCxn id="78" idx="3"/>
              <a:endCxn id="82" idx="1"/>
            </p:cNvCxnSpPr>
            <p:nvPr/>
          </p:nvCxnSpPr>
          <p:spPr>
            <a:xfrm>
              <a:off x="5694727" y="1408820"/>
              <a:ext cx="731251" cy="13174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a:stCxn id="69" idx="3"/>
              <a:endCxn id="82" idx="1"/>
            </p:cNvCxnSpPr>
            <p:nvPr/>
          </p:nvCxnSpPr>
          <p:spPr>
            <a:xfrm flipV="1">
              <a:off x="5693807" y="2726223"/>
              <a:ext cx="732171" cy="13378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ounded Rectangle 18"/>
            <p:cNvSpPr>
              <a:spLocks noChangeAspect="1"/>
            </p:cNvSpPr>
            <p:nvPr/>
          </p:nvSpPr>
          <p:spPr>
            <a:xfrm>
              <a:off x="2950877" y="2220457"/>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p:txBody>
        </p:sp>
        <p:cxnSp>
          <p:nvCxnSpPr>
            <p:cNvPr id="62" name="Straight Arrow Connector 61"/>
            <p:cNvCxnSpPr>
              <a:stCxn id="19" idx="3"/>
              <a:endCxn id="74" idx="1"/>
            </p:cNvCxnSpPr>
            <p:nvPr/>
          </p:nvCxnSpPr>
          <p:spPr>
            <a:xfrm>
              <a:off x="3956717" y="2723377"/>
              <a:ext cx="732172" cy="18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9" name="Rounded Rectangle 68"/>
            <p:cNvSpPr>
              <a:spLocks noChangeAspect="1"/>
            </p:cNvSpPr>
            <p:nvPr/>
          </p:nvSpPr>
          <p:spPr>
            <a:xfrm>
              <a:off x="4687967" y="3561163"/>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r>
                <a:rPr lang="en-US" sz="1100" dirty="0" smtClean="0">
                  <a:latin typeface="Neo Sans Intel"/>
                </a:rPr>
                <a:t>s</a:t>
              </a:r>
              <a:endParaRPr lang="en-US" sz="1100" dirty="0">
                <a:latin typeface="Neo Sans Intel"/>
              </a:endParaRPr>
            </a:p>
          </p:txBody>
        </p:sp>
        <p:sp>
          <p:nvSpPr>
            <p:cNvPr id="74" name="Rounded Rectangle 73"/>
            <p:cNvSpPr>
              <a:spLocks noChangeAspect="1"/>
            </p:cNvSpPr>
            <p:nvPr/>
          </p:nvSpPr>
          <p:spPr>
            <a:xfrm>
              <a:off x="4688889" y="2222354"/>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sp>
          <p:nvSpPr>
            <p:cNvPr id="78" name="Rounded Rectangle 77"/>
            <p:cNvSpPr>
              <a:spLocks noChangeAspect="1"/>
            </p:cNvSpPr>
            <p:nvPr/>
          </p:nvSpPr>
          <p:spPr>
            <a:xfrm>
              <a:off x="4688887" y="905900"/>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sp>
          <p:nvSpPr>
            <p:cNvPr id="82" name="Rounded Rectangle 81"/>
            <p:cNvSpPr>
              <a:spLocks noChangeAspect="1"/>
            </p:cNvSpPr>
            <p:nvPr/>
          </p:nvSpPr>
          <p:spPr>
            <a:xfrm>
              <a:off x="6425978" y="2223303"/>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cxnSp>
          <p:nvCxnSpPr>
            <p:cNvPr id="84" name="Straight Arrow Connector 83"/>
            <p:cNvCxnSpPr>
              <a:stCxn id="74" idx="3"/>
              <a:endCxn id="82" idx="1"/>
            </p:cNvCxnSpPr>
            <p:nvPr/>
          </p:nvCxnSpPr>
          <p:spPr>
            <a:xfrm>
              <a:off x="5694729" y="2725274"/>
              <a:ext cx="731249" cy="9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a:stCxn id="82" idx="3"/>
              <a:endCxn id="92" idx="1"/>
            </p:cNvCxnSpPr>
            <p:nvPr/>
          </p:nvCxnSpPr>
          <p:spPr>
            <a:xfrm flipV="1">
              <a:off x="7431818" y="2726222"/>
              <a:ext cx="567196"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2" name="Rounded Rectangle 91"/>
            <p:cNvSpPr>
              <a:spLocks noChangeAspect="1"/>
            </p:cNvSpPr>
            <p:nvPr/>
          </p:nvSpPr>
          <p:spPr>
            <a:xfrm>
              <a:off x="7999014" y="2223302"/>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grpSp>
      <p:sp>
        <p:nvSpPr>
          <p:cNvPr id="40" name="Rectangle 39"/>
          <p:cNvSpPr/>
          <p:nvPr/>
        </p:nvSpPr>
        <p:spPr bwMode="auto">
          <a:xfrm>
            <a:off x="6474151" y="2822322"/>
            <a:ext cx="914400" cy="292608"/>
          </a:xfrm>
          <a:prstGeom prst="rect">
            <a:avLst/>
          </a:prstGeom>
          <a:solidFill>
            <a:schemeClr val="bg2">
              <a:lumMod val="50000"/>
              <a:alpha val="72000"/>
            </a:schemeClr>
          </a:solidFill>
          <a:ln w="3175" cap="flat" cmpd="sng" algn="ctr">
            <a:noFill/>
            <a:prstDash val="solid"/>
            <a:round/>
            <a:headEnd type="none" w="sm" len="sm"/>
            <a:tailEnd type="none" w="sm" len="sm"/>
          </a:ln>
          <a:effectLst/>
        </p:spPr>
        <p:txBody>
          <a:bodyPr vert="horz" wrap="none" lIns="40166" tIns="20081" rIns="40166" bIns="20081" numCol="1" rtlCol="0" anchor="ctr" anchorCtr="0" compatLnSpc="1">
            <a:prstTxWarp prst="textNoShape">
              <a:avLst/>
            </a:prstTxWarp>
          </a:bodyPr>
          <a:lstStyle/>
          <a:p>
            <a:pPr algn="ctr" eaLnBrk="0" hangingPunct="0"/>
            <a:r>
              <a:rPr lang="en-US" sz="1100" kern="0" dirty="0" smtClean="0">
                <a:solidFill>
                  <a:srgbClr val="FFFFFF"/>
                </a:solidFill>
                <a:latin typeface="Neo Sans Intel"/>
              </a:rPr>
              <a:t>Processing</a:t>
            </a:r>
          </a:p>
        </p:txBody>
      </p:sp>
      <p:sp>
        <p:nvSpPr>
          <p:cNvPr id="43" name="Rectangle 42"/>
          <p:cNvSpPr>
            <a:spLocks/>
          </p:cNvSpPr>
          <p:nvPr/>
        </p:nvSpPr>
        <p:spPr>
          <a:xfrm>
            <a:off x="8047326" y="2806678"/>
            <a:ext cx="914400" cy="29260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Neo Sans Intel"/>
                <a:cs typeface="Neo Sans Intel"/>
              </a:rPr>
              <a:t>Publishing</a:t>
            </a:r>
          </a:p>
        </p:txBody>
      </p:sp>
      <p:sp>
        <p:nvSpPr>
          <p:cNvPr id="45" name="Rectangle 44"/>
          <p:cNvSpPr>
            <a:spLocks/>
          </p:cNvSpPr>
          <p:nvPr/>
        </p:nvSpPr>
        <p:spPr>
          <a:xfrm>
            <a:off x="2994892" y="2798616"/>
            <a:ext cx="914400" cy="292608"/>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Neo Sans Intel"/>
                <a:ea typeface="Verdana" panose="020B0604030504040204" pitchFamily="34" charset="0"/>
                <a:cs typeface="Neo Sans Intel"/>
              </a:rPr>
              <a:t>Scheduler</a:t>
            </a:r>
            <a:endParaRPr lang="en-US" sz="1100" i="1" dirty="0">
              <a:solidFill>
                <a:schemeClr val="tx1"/>
              </a:solidFill>
              <a:latin typeface="Neo Sans Intel"/>
              <a:ea typeface="Verdana" panose="020B0604030504040204" pitchFamily="34" charset="0"/>
              <a:cs typeface="Neo Sans Intel"/>
            </a:endParaRPr>
          </a:p>
        </p:txBody>
      </p:sp>
      <p:sp>
        <p:nvSpPr>
          <p:cNvPr id="44" name="Rectangle 43"/>
          <p:cNvSpPr>
            <a:spLocks/>
          </p:cNvSpPr>
          <p:nvPr/>
        </p:nvSpPr>
        <p:spPr>
          <a:xfrm>
            <a:off x="4726712" y="4172525"/>
            <a:ext cx="914400" cy="292608"/>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latin typeface="Neo Sans Intel"/>
                <a:ea typeface="Verdana" panose="020B0604030504040204" pitchFamily="34" charset="0"/>
                <a:cs typeface="Neo Sans Intel"/>
              </a:rPr>
              <a:t>Collection</a:t>
            </a:r>
            <a:endParaRPr lang="en-US" sz="1100" i="1" dirty="0">
              <a:solidFill>
                <a:srgbClr val="FFFFFF"/>
              </a:solidFill>
              <a:latin typeface="Neo Sans Intel"/>
              <a:ea typeface="Verdana" panose="020B0604030504040204" pitchFamily="34" charset="0"/>
              <a:cs typeface="Neo Sans Intel"/>
            </a:endParaRPr>
          </a:p>
        </p:txBody>
      </p:sp>
      <p:sp>
        <p:nvSpPr>
          <p:cNvPr id="46" name="Rectangle 45"/>
          <p:cNvSpPr>
            <a:spLocks/>
          </p:cNvSpPr>
          <p:nvPr/>
        </p:nvSpPr>
        <p:spPr>
          <a:xfrm>
            <a:off x="4729020" y="2800926"/>
            <a:ext cx="914400" cy="292608"/>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latin typeface="Neo Sans Intel"/>
                <a:ea typeface="Verdana" panose="020B0604030504040204" pitchFamily="34" charset="0"/>
                <a:cs typeface="Neo Sans Intel"/>
              </a:rPr>
              <a:t>Collection</a:t>
            </a:r>
            <a:endParaRPr lang="en-US" sz="1100" i="1" dirty="0">
              <a:solidFill>
                <a:srgbClr val="FFFFFF"/>
              </a:solidFill>
              <a:latin typeface="Neo Sans Intel"/>
              <a:ea typeface="Verdana" panose="020B0604030504040204" pitchFamily="34" charset="0"/>
              <a:cs typeface="Neo Sans Intel"/>
            </a:endParaRPr>
          </a:p>
        </p:txBody>
      </p:sp>
      <p:sp>
        <p:nvSpPr>
          <p:cNvPr id="48" name="Rectangle 47"/>
          <p:cNvSpPr>
            <a:spLocks/>
          </p:cNvSpPr>
          <p:nvPr/>
        </p:nvSpPr>
        <p:spPr>
          <a:xfrm>
            <a:off x="4731330" y="1510144"/>
            <a:ext cx="914400" cy="292608"/>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latin typeface="Neo Sans Intel"/>
                <a:ea typeface="Verdana" panose="020B0604030504040204" pitchFamily="34" charset="0"/>
                <a:cs typeface="Neo Sans Intel"/>
              </a:rPr>
              <a:t>Collection</a:t>
            </a:r>
            <a:endParaRPr lang="en-US" sz="1100" i="1" dirty="0">
              <a:solidFill>
                <a:srgbClr val="FFFFFF"/>
              </a:solidFill>
              <a:latin typeface="Neo Sans Intel"/>
              <a:ea typeface="Verdana" panose="020B0604030504040204" pitchFamily="34" charset="0"/>
              <a:cs typeface="Neo Sans Intel"/>
            </a:endParaRPr>
          </a:p>
        </p:txBody>
      </p:sp>
    </p:spTree>
    <p:extLst>
      <p:ext uri="{BB962C8B-B14F-4D97-AF65-F5344CB8AC3E}">
        <p14:creationId xmlns:p14="http://schemas.microsoft.com/office/powerpoint/2010/main" val="216220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28</a:t>
            </a:fld>
            <a:endParaRPr lang="en-US"/>
          </a:p>
        </p:txBody>
      </p:sp>
    </p:spTree>
    <p:extLst>
      <p:ext uri="{BB962C8B-B14F-4D97-AF65-F5344CB8AC3E}">
        <p14:creationId xmlns:p14="http://schemas.microsoft.com/office/powerpoint/2010/main" val="6072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29</a:t>
            </a:fld>
            <a:endParaRPr lang="en-US" dirty="0"/>
          </a:p>
        </p:txBody>
      </p:sp>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3"/>
          </p:nvPr>
        </p:nvSpPr>
        <p:spPr>
          <a:prstGeom prst="rect">
            <a:avLst/>
          </a:prstGeom>
        </p:spPr>
        <p:txBody>
          <a:bodyPr/>
          <a:lstStyle/>
          <a:p>
            <a:pPr marL="342900" lvl="0" indent="-342900">
              <a:buFont typeface="Wingdings" charset="2"/>
              <a:buChar char="§"/>
            </a:pPr>
            <a:r>
              <a:rPr lang="en-US" sz="2000" dirty="0" smtClean="0"/>
              <a:t>Demos to our demo guest list (Intel internal)</a:t>
            </a:r>
          </a:p>
          <a:p>
            <a:pPr marL="342900" lvl="0" indent="-342900">
              <a:buFont typeface="Wingdings" charset="2"/>
              <a:buChar char="§"/>
            </a:pPr>
            <a:r>
              <a:rPr lang="en-US" sz="2000" dirty="0" smtClean="0"/>
              <a:t>Beta phase</a:t>
            </a:r>
          </a:p>
          <a:p>
            <a:pPr marL="568325" lvl="1" indent="-342900"/>
            <a:r>
              <a:rPr lang="en-US" sz="2000" dirty="0" smtClean="0"/>
              <a:t>Flexible deployment model</a:t>
            </a:r>
          </a:p>
          <a:p>
            <a:pPr marL="568325" lvl="1" indent="-342900"/>
            <a:r>
              <a:rPr lang="en-US" sz="2000" dirty="0" smtClean="0"/>
              <a:t>TRIBE clustering</a:t>
            </a:r>
          </a:p>
          <a:p>
            <a:pPr marL="568325" lvl="1" indent="-342900"/>
            <a:r>
              <a:rPr lang="en-US" sz="2000" dirty="0" smtClean="0"/>
              <a:t>AAA (security)</a:t>
            </a:r>
          </a:p>
          <a:p>
            <a:pPr marL="568325" lvl="1" indent="-342900"/>
            <a:r>
              <a:rPr lang="en-US" sz="2000" dirty="0" smtClean="0"/>
              <a:t>Plugin signing</a:t>
            </a:r>
          </a:p>
          <a:p>
            <a:pPr marL="568325" lvl="1" indent="-342900"/>
            <a:endParaRPr lang="en-US" sz="2000" dirty="0" smtClean="0"/>
          </a:p>
          <a:p>
            <a:pPr marL="342900" lvl="0" indent="-342900">
              <a:buFont typeface="Wingdings" charset="2"/>
              <a:buChar char="§"/>
            </a:pPr>
            <a:r>
              <a:rPr lang="en-US" sz="2000" dirty="0" smtClean="0"/>
              <a:t>Other features, based on feedback</a:t>
            </a:r>
          </a:p>
        </p:txBody>
      </p:sp>
    </p:spTree>
    <p:extLst>
      <p:ext uri="{BB962C8B-B14F-4D97-AF65-F5344CB8AC3E}">
        <p14:creationId xmlns:p14="http://schemas.microsoft.com/office/powerpoint/2010/main" val="98798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79" y="146282"/>
            <a:ext cx="8864599" cy="857250"/>
          </a:xfrm>
        </p:spPr>
        <p:txBody>
          <a:bodyPr/>
          <a:lstStyle/>
          <a:p>
            <a:pPr algn="ctr"/>
            <a:r>
              <a:rPr lang="en-US" sz="3200" dirty="0">
                <a:latin typeface="Neo Sans Intel"/>
                <a:cs typeface="Neo Sans Intel"/>
              </a:rPr>
              <a:t>Cloud Computing Growth &amp; </a:t>
            </a:r>
            <a:r>
              <a:rPr lang="en-US" sz="3200" dirty="0" smtClean="0">
                <a:latin typeface="Neo Sans Intel"/>
                <a:cs typeface="Neo Sans Intel"/>
              </a:rPr>
              <a:t>Market Dynamics</a:t>
            </a:r>
            <a:endParaRPr lang="en-US" dirty="0">
              <a:latin typeface="Neo Sans Intel"/>
              <a:cs typeface="Neo Sans Intel"/>
            </a:endParaRPr>
          </a:p>
        </p:txBody>
      </p:sp>
      <p:sp>
        <p:nvSpPr>
          <p:cNvPr id="71" name="Rectangle 70"/>
          <p:cNvSpPr/>
          <p:nvPr/>
        </p:nvSpPr>
        <p:spPr>
          <a:xfrm>
            <a:off x="480858" y="725181"/>
            <a:ext cx="8181948" cy="323165"/>
          </a:xfrm>
          <a:prstGeom prst="rect">
            <a:avLst/>
          </a:prstGeom>
        </p:spPr>
        <p:txBody>
          <a:bodyPr wrap="square" lIns="57150" tIns="28575" rIns="57150" bIns="28575">
            <a:spAutoFit/>
          </a:bodyPr>
          <a:lstStyle/>
          <a:p>
            <a:pPr algn="ctr" defTabSz="571500" eaLnBrk="0" fontAlgn="base" hangingPunct="0">
              <a:lnSpc>
                <a:spcPct val="95000"/>
              </a:lnSpc>
              <a:spcAft>
                <a:spcPct val="0"/>
              </a:spcAft>
              <a:buClr>
                <a:prstClr val="white"/>
              </a:buClr>
            </a:pPr>
            <a:r>
              <a:rPr lang="en-US" dirty="0">
                <a:solidFill>
                  <a:srgbClr val="0071C5"/>
                </a:solidFill>
                <a:latin typeface="Neo Sans Intel"/>
                <a:cs typeface="Neo Sans Intel"/>
              </a:rPr>
              <a:t>Cloud computing is the fastest growing segment of the </a:t>
            </a:r>
            <a:r>
              <a:rPr lang="en-US" dirty="0" smtClean="0">
                <a:solidFill>
                  <a:srgbClr val="0071C5"/>
                </a:solidFill>
                <a:latin typeface="Neo Sans Intel"/>
                <a:cs typeface="Neo Sans Intel"/>
              </a:rPr>
              <a:t>data </a:t>
            </a:r>
            <a:r>
              <a:rPr lang="en-US" dirty="0">
                <a:solidFill>
                  <a:srgbClr val="0071C5"/>
                </a:solidFill>
                <a:latin typeface="Neo Sans Intel"/>
                <a:cs typeface="Neo Sans Intel"/>
              </a:rPr>
              <a:t>center </a:t>
            </a:r>
            <a:r>
              <a:rPr lang="en-US" dirty="0" smtClean="0">
                <a:solidFill>
                  <a:srgbClr val="0071C5"/>
                </a:solidFill>
                <a:latin typeface="Neo Sans Intel"/>
                <a:cs typeface="Neo Sans Intel"/>
              </a:rPr>
              <a:t>business</a:t>
            </a:r>
            <a:endParaRPr lang="en-US" dirty="0">
              <a:solidFill>
                <a:srgbClr val="0071C5"/>
              </a:solidFill>
              <a:latin typeface="Neo Sans Intel"/>
              <a:cs typeface="Neo Sans Intel"/>
            </a:endParaRPr>
          </a:p>
        </p:txBody>
      </p:sp>
      <p:sp>
        <p:nvSpPr>
          <p:cNvPr id="69" name="Footer Placeholder 2"/>
          <p:cNvSpPr txBox="1">
            <a:spLocks/>
          </p:cNvSpPr>
          <p:nvPr/>
        </p:nvSpPr>
        <p:spPr>
          <a:xfrm>
            <a:off x="166007" y="4816016"/>
            <a:ext cx="2208893" cy="200484"/>
          </a:xfrm>
          <a:prstGeom prst="rect">
            <a:avLst/>
          </a:prstGeom>
        </p:spPr>
        <p:txBody>
          <a:bodyPr lIns="57150" tIns="28575" rIns="57150" bIns="2857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latin typeface="Neo Sans Intel"/>
                <a:cs typeface="Neo Sans Intel"/>
              </a:rPr>
              <a:t>Intel Internal Only</a:t>
            </a:r>
            <a:endParaRPr lang="en-US" sz="1600" dirty="0">
              <a:latin typeface="Neo Sans Intel"/>
              <a:cs typeface="Neo Sans Intel"/>
            </a:endParaRPr>
          </a:p>
        </p:txBody>
      </p:sp>
      <p:grpSp>
        <p:nvGrpSpPr>
          <p:cNvPr id="42" name="Group 41"/>
          <p:cNvGrpSpPr/>
          <p:nvPr/>
        </p:nvGrpSpPr>
        <p:grpSpPr>
          <a:xfrm>
            <a:off x="1791751" y="1355320"/>
            <a:ext cx="5416518" cy="3081437"/>
            <a:chOff x="164510" y="1876168"/>
            <a:chExt cx="4039190" cy="2372199"/>
          </a:xfrm>
        </p:grpSpPr>
        <p:grpSp>
          <p:nvGrpSpPr>
            <p:cNvPr id="5" name="Group 4"/>
            <p:cNvGrpSpPr/>
            <p:nvPr/>
          </p:nvGrpSpPr>
          <p:grpSpPr>
            <a:xfrm>
              <a:off x="164510" y="1876168"/>
              <a:ext cx="4039190" cy="2372199"/>
              <a:chOff x="606337" y="1847103"/>
              <a:chExt cx="5535454" cy="3738965"/>
            </a:xfrm>
          </p:grpSpPr>
          <p:sp>
            <p:nvSpPr>
              <p:cNvPr id="6" name="TextBox 5"/>
              <p:cNvSpPr txBox="1"/>
              <p:nvPr/>
            </p:nvSpPr>
            <p:spPr>
              <a:xfrm>
                <a:off x="606337" y="2967153"/>
                <a:ext cx="1748603" cy="186725"/>
              </a:xfrm>
              <a:prstGeom prst="rect">
                <a:avLst/>
              </a:prstGeom>
              <a:noFill/>
            </p:spPr>
            <p:txBody>
              <a:bodyPr wrap="square" lIns="0" tIns="0" rIns="0" bIns="0" rtlCol="0" anchor="ctr">
                <a:spAutoFit/>
              </a:bodyPr>
              <a:lstStyle/>
              <a:p>
                <a:pPr algn="ctr"/>
                <a:r>
                  <a:rPr lang="en-US" sz="1000" dirty="0">
                    <a:solidFill>
                      <a:srgbClr val="004280"/>
                    </a:solidFill>
                    <a:latin typeface="Neo Sans Intel"/>
                  </a:rPr>
                  <a:t>Annual </a:t>
                </a:r>
                <a:r>
                  <a:rPr lang="en-US" sz="1000" dirty="0">
                    <a:solidFill>
                      <a:srgbClr val="004280"/>
                    </a:solidFill>
                    <a:latin typeface="Neo Sans Intel"/>
                    <a:cs typeface="Neo Sans Intel"/>
                  </a:rPr>
                  <a:t>Intel</a:t>
                </a:r>
                <a:r>
                  <a:rPr lang="en-US" sz="1000" dirty="0">
                    <a:solidFill>
                      <a:srgbClr val="004280"/>
                    </a:solidFill>
                    <a:latin typeface="Neo Sans Intel"/>
                  </a:rPr>
                  <a:t> CPU Sales</a:t>
                </a:r>
              </a:p>
            </p:txBody>
          </p:sp>
          <p:sp>
            <p:nvSpPr>
              <p:cNvPr id="7" name="TextBox 6"/>
              <p:cNvSpPr txBox="1"/>
              <p:nvPr/>
            </p:nvSpPr>
            <p:spPr>
              <a:xfrm>
                <a:off x="5259916" y="5257432"/>
                <a:ext cx="881875" cy="328636"/>
              </a:xfrm>
              <a:prstGeom prst="rect">
                <a:avLst/>
              </a:prstGeom>
              <a:noFill/>
            </p:spPr>
            <p:txBody>
              <a:bodyPr wrap="square" lIns="146304" tIns="73152" rIns="146304" bIns="73152" rtlCol="0">
                <a:spAutoFit/>
              </a:bodyPr>
              <a:lstStyle/>
              <a:p>
                <a:pPr algn="ctr"/>
                <a:r>
                  <a:rPr lang="en-US" sz="800" dirty="0">
                    <a:solidFill>
                      <a:srgbClr val="004280"/>
                    </a:solidFill>
                    <a:latin typeface="Neo Sans Intel"/>
                  </a:rPr>
                  <a:t>2014</a:t>
                </a:r>
              </a:p>
            </p:txBody>
          </p:sp>
          <p:sp>
            <p:nvSpPr>
              <p:cNvPr id="8" name="TextBox 7"/>
              <p:cNvSpPr txBox="1"/>
              <p:nvPr/>
            </p:nvSpPr>
            <p:spPr>
              <a:xfrm>
                <a:off x="4358631" y="5257432"/>
                <a:ext cx="881875" cy="328636"/>
              </a:xfrm>
              <a:prstGeom prst="rect">
                <a:avLst/>
              </a:prstGeom>
              <a:noFill/>
            </p:spPr>
            <p:txBody>
              <a:bodyPr wrap="square" lIns="146304" tIns="73152" rIns="146304" bIns="73152" rtlCol="0">
                <a:spAutoFit/>
              </a:bodyPr>
              <a:lstStyle/>
              <a:p>
                <a:pPr algn="ctr"/>
                <a:r>
                  <a:rPr lang="en-US" sz="800" dirty="0">
                    <a:solidFill>
                      <a:srgbClr val="004280"/>
                    </a:solidFill>
                    <a:latin typeface="Neo Sans Intel"/>
                  </a:rPr>
                  <a:t>2013</a:t>
                </a:r>
              </a:p>
            </p:txBody>
          </p:sp>
          <p:sp>
            <p:nvSpPr>
              <p:cNvPr id="9" name="TextBox 8"/>
              <p:cNvSpPr txBox="1"/>
              <p:nvPr/>
            </p:nvSpPr>
            <p:spPr>
              <a:xfrm>
                <a:off x="3457345" y="5257432"/>
                <a:ext cx="881875" cy="328636"/>
              </a:xfrm>
              <a:prstGeom prst="rect">
                <a:avLst/>
              </a:prstGeom>
              <a:noFill/>
            </p:spPr>
            <p:txBody>
              <a:bodyPr wrap="square" lIns="146304" tIns="73152" rIns="146304" bIns="73152" rtlCol="0">
                <a:spAutoFit/>
              </a:bodyPr>
              <a:lstStyle/>
              <a:p>
                <a:pPr algn="ctr"/>
                <a:r>
                  <a:rPr lang="en-US" sz="800" dirty="0">
                    <a:solidFill>
                      <a:srgbClr val="004280"/>
                    </a:solidFill>
                    <a:latin typeface="Neo Sans Intel"/>
                  </a:rPr>
                  <a:t>2012</a:t>
                </a:r>
              </a:p>
            </p:txBody>
          </p:sp>
          <p:sp>
            <p:nvSpPr>
              <p:cNvPr id="10" name="TextBox 9"/>
              <p:cNvSpPr txBox="1"/>
              <p:nvPr/>
            </p:nvSpPr>
            <p:spPr>
              <a:xfrm>
                <a:off x="2556058" y="5257432"/>
                <a:ext cx="881875" cy="328636"/>
              </a:xfrm>
              <a:prstGeom prst="rect">
                <a:avLst/>
              </a:prstGeom>
              <a:noFill/>
            </p:spPr>
            <p:txBody>
              <a:bodyPr wrap="square" lIns="146304" tIns="73152" rIns="146304" bIns="73152" rtlCol="0">
                <a:spAutoFit/>
              </a:bodyPr>
              <a:lstStyle/>
              <a:p>
                <a:pPr algn="ctr"/>
                <a:r>
                  <a:rPr lang="en-US" sz="800" dirty="0">
                    <a:solidFill>
                      <a:srgbClr val="004280"/>
                    </a:solidFill>
                    <a:latin typeface="Neo Sans Intel"/>
                  </a:rPr>
                  <a:t>2011</a:t>
                </a:r>
              </a:p>
            </p:txBody>
          </p:sp>
          <p:sp>
            <p:nvSpPr>
              <p:cNvPr id="11" name="TextBox 10"/>
              <p:cNvSpPr txBox="1"/>
              <p:nvPr/>
            </p:nvSpPr>
            <p:spPr>
              <a:xfrm>
                <a:off x="1654772" y="5257432"/>
                <a:ext cx="881875" cy="328636"/>
              </a:xfrm>
              <a:prstGeom prst="rect">
                <a:avLst/>
              </a:prstGeom>
              <a:noFill/>
            </p:spPr>
            <p:txBody>
              <a:bodyPr wrap="square" lIns="146304" tIns="73152" rIns="146304" bIns="73152" rtlCol="0">
                <a:spAutoFit/>
              </a:bodyPr>
              <a:lstStyle/>
              <a:p>
                <a:pPr algn="ctr"/>
                <a:r>
                  <a:rPr lang="en-US" sz="800" dirty="0">
                    <a:solidFill>
                      <a:srgbClr val="004280"/>
                    </a:solidFill>
                    <a:latin typeface="Neo Sans Intel"/>
                  </a:rPr>
                  <a:t>2010</a:t>
                </a:r>
              </a:p>
            </p:txBody>
          </p:sp>
          <p:sp>
            <p:nvSpPr>
              <p:cNvPr id="12" name="TextBox 11"/>
              <p:cNvSpPr txBox="1"/>
              <p:nvPr/>
            </p:nvSpPr>
            <p:spPr>
              <a:xfrm>
                <a:off x="753486" y="5257432"/>
                <a:ext cx="881875" cy="328636"/>
              </a:xfrm>
              <a:prstGeom prst="rect">
                <a:avLst/>
              </a:prstGeom>
              <a:noFill/>
            </p:spPr>
            <p:txBody>
              <a:bodyPr wrap="square" lIns="146304" tIns="73152" rIns="146304" bIns="73152" rtlCol="0">
                <a:spAutoFit/>
              </a:bodyPr>
              <a:lstStyle/>
              <a:p>
                <a:pPr algn="ctr"/>
                <a:r>
                  <a:rPr lang="en-US" sz="800" dirty="0">
                    <a:solidFill>
                      <a:srgbClr val="004280"/>
                    </a:solidFill>
                    <a:latin typeface="Neo Sans Intel"/>
                  </a:rPr>
                  <a:t>2009</a:t>
                </a:r>
              </a:p>
            </p:txBody>
          </p:sp>
          <p:grpSp>
            <p:nvGrpSpPr>
              <p:cNvPr id="14" name="Group 13"/>
              <p:cNvGrpSpPr/>
              <p:nvPr/>
            </p:nvGrpSpPr>
            <p:grpSpPr>
              <a:xfrm>
                <a:off x="802306" y="1847103"/>
                <a:ext cx="5212080" cy="3383551"/>
                <a:chOff x="285170" y="851832"/>
                <a:chExt cx="4455643" cy="3571111"/>
              </a:xfrm>
            </p:grpSpPr>
            <p:grpSp>
              <p:nvGrpSpPr>
                <p:cNvPr id="18" name="Group 17"/>
                <p:cNvGrpSpPr/>
                <p:nvPr/>
              </p:nvGrpSpPr>
              <p:grpSpPr>
                <a:xfrm>
                  <a:off x="312178" y="4040701"/>
                  <a:ext cx="551172" cy="382240"/>
                  <a:chOff x="312178" y="4040701"/>
                  <a:chExt cx="551172" cy="382240"/>
                </a:xfrm>
              </p:grpSpPr>
              <p:sp>
                <p:nvSpPr>
                  <p:cNvPr id="39" name="Rectangle 38"/>
                  <p:cNvSpPr/>
                  <p:nvPr/>
                </p:nvSpPr>
                <p:spPr bwMode="auto">
                  <a:xfrm>
                    <a:off x="312178" y="4204607"/>
                    <a:ext cx="551172" cy="218334"/>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40" name="Rectangle 39"/>
                  <p:cNvSpPr/>
                  <p:nvPr/>
                </p:nvSpPr>
                <p:spPr bwMode="auto">
                  <a:xfrm>
                    <a:off x="312178" y="4040701"/>
                    <a:ext cx="551172" cy="163906"/>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grpSp>
              <p:nvGrpSpPr>
                <p:cNvPr id="19" name="Group 18"/>
                <p:cNvGrpSpPr/>
                <p:nvPr/>
              </p:nvGrpSpPr>
              <p:grpSpPr>
                <a:xfrm>
                  <a:off x="1081387" y="3386944"/>
                  <a:ext cx="551172" cy="1035996"/>
                  <a:chOff x="1081387" y="3386944"/>
                  <a:chExt cx="551172" cy="1035996"/>
                </a:xfrm>
              </p:grpSpPr>
              <p:sp>
                <p:nvSpPr>
                  <p:cNvPr id="37" name="Rectangle 36"/>
                  <p:cNvSpPr/>
                  <p:nvPr/>
                </p:nvSpPr>
                <p:spPr bwMode="auto">
                  <a:xfrm>
                    <a:off x="1081387" y="3708184"/>
                    <a:ext cx="551172" cy="71475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38" name="Rectangle 37"/>
                  <p:cNvSpPr/>
                  <p:nvPr/>
                </p:nvSpPr>
                <p:spPr bwMode="auto">
                  <a:xfrm>
                    <a:off x="1081387" y="3386944"/>
                    <a:ext cx="551172" cy="321240"/>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grpSp>
              <p:nvGrpSpPr>
                <p:cNvPr id="20" name="Group 19"/>
                <p:cNvGrpSpPr/>
                <p:nvPr/>
              </p:nvGrpSpPr>
              <p:grpSpPr>
                <a:xfrm>
                  <a:off x="1850595" y="3095584"/>
                  <a:ext cx="551172" cy="1327357"/>
                  <a:chOff x="1850595" y="3095584"/>
                  <a:chExt cx="551172" cy="1327357"/>
                </a:xfrm>
              </p:grpSpPr>
              <p:sp>
                <p:nvSpPr>
                  <p:cNvPr id="34" name="Rectangle 33"/>
                  <p:cNvSpPr/>
                  <p:nvPr/>
                </p:nvSpPr>
                <p:spPr bwMode="auto">
                  <a:xfrm>
                    <a:off x="1850595" y="3579555"/>
                    <a:ext cx="551172" cy="84338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35" name="Rectangle 34"/>
                  <p:cNvSpPr/>
                  <p:nvPr/>
                </p:nvSpPr>
                <p:spPr bwMode="auto">
                  <a:xfrm>
                    <a:off x="1850595" y="3120691"/>
                    <a:ext cx="551172" cy="458864"/>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36" name="Rectangle 35"/>
                  <p:cNvSpPr/>
                  <p:nvPr/>
                </p:nvSpPr>
                <p:spPr bwMode="auto">
                  <a:xfrm>
                    <a:off x="1850595" y="3095584"/>
                    <a:ext cx="551172" cy="28574"/>
                  </a:xfrm>
                  <a:prstGeom prst="rect">
                    <a:avLst/>
                  </a:prstGeom>
                  <a:solidFill>
                    <a:schemeClr val="accent4">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grpSp>
              <p:nvGrpSpPr>
                <p:cNvPr id="21" name="Group 20"/>
                <p:cNvGrpSpPr/>
                <p:nvPr/>
              </p:nvGrpSpPr>
              <p:grpSpPr>
                <a:xfrm>
                  <a:off x="2619805" y="2430097"/>
                  <a:ext cx="551172" cy="1977926"/>
                  <a:chOff x="2619805" y="2430097"/>
                  <a:chExt cx="551172" cy="1977926"/>
                </a:xfrm>
              </p:grpSpPr>
              <p:sp>
                <p:nvSpPr>
                  <p:cNvPr id="31" name="Rectangle 30"/>
                  <p:cNvSpPr/>
                  <p:nvPr/>
                </p:nvSpPr>
                <p:spPr bwMode="auto">
                  <a:xfrm>
                    <a:off x="2619805" y="3293645"/>
                    <a:ext cx="551172" cy="1114378"/>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32" name="Rectangle 31"/>
                  <p:cNvSpPr/>
                  <p:nvPr/>
                </p:nvSpPr>
                <p:spPr bwMode="auto">
                  <a:xfrm>
                    <a:off x="2619805" y="2497896"/>
                    <a:ext cx="551172" cy="795751"/>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33" name="Rectangle 32"/>
                  <p:cNvSpPr/>
                  <p:nvPr/>
                </p:nvSpPr>
                <p:spPr bwMode="auto">
                  <a:xfrm>
                    <a:off x="2619805" y="2430097"/>
                    <a:ext cx="551172" cy="67799"/>
                  </a:xfrm>
                  <a:prstGeom prst="rect">
                    <a:avLst/>
                  </a:prstGeom>
                  <a:solidFill>
                    <a:schemeClr val="accent4">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grpSp>
              <p:nvGrpSpPr>
                <p:cNvPr id="22" name="Group 21"/>
                <p:cNvGrpSpPr/>
                <p:nvPr/>
              </p:nvGrpSpPr>
              <p:grpSpPr>
                <a:xfrm>
                  <a:off x="3389012" y="1616001"/>
                  <a:ext cx="551172" cy="2792733"/>
                  <a:chOff x="3389012" y="1616001"/>
                  <a:chExt cx="551172" cy="2792733"/>
                </a:xfrm>
              </p:grpSpPr>
              <p:sp>
                <p:nvSpPr>
                  <p:cNvPr id="28" name="Rectangle 27"/>
                  <p:cNvSpPr/>
                  <p:nvPr/>
                </p:nvSpPr>
                <p:spPr bwMode="auto">
                  <a:xfrm>
                    <a:off x="3389012" y="2668278"/>
                    <a:ext cx="551172" cy="174045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29" name="Rectangle 28"/>
                  <p:cNvSpPr/>
                  <p:nvPr/>
                </p:nvSpPr>
                <p:spPr bwMode="auto">
                  <a:xfrm>
                    <a:off x="3389012" y="1789698"/>
                    <a:ext cx="551172" cy="878581"/>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30" name="Rectangle 29"/>
                  <p:cNvSpPr/>
                  <p:nvPr/>
                </p:nvSpPr>
                <p:spPr bwMode="auto">
                  <a:xfrm>
                    <a:off x="3389012" y="1616001"/>
                    <a:ext cx="551172" cy="173696"/>
                  </a:xfrm>
                  <a:prstGeom prst="rect">
                    <a:avLst/>
                  </a:prstGeom>
                  <a:solidFill>
                    <a:schemeClr val="accent4">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grpSp>
              <p:nvGrpSpPr>
                <p:cNvPr id="23" name="Group 22"/>
                <p:cNvGrpSpPr/>
                <p:nvPr/>
              </p:nvGrpSpPr>
              <p:grpSpPr>
                <a:xfrm>
                  <a:off x="4143447" y="851832"/>
                  <a:ext cx="551172" cy="3556191"/>
                  <a:chOff x="4143447" y="851832"/>
                  <a:chExt cx="551172" cy="3556191"/>
                </a:xfrm>
              </p:grpSpPr>
              <p:sp>
                <p:nvSpPr>
                  <p:cNvPr id="25" name="Rectangle 24"/>
                  <p:cNvSpPr/>
                  <p:nvPr/>
                </p:nvSpPr>
                <p:spPr bwMode="auto">
                  <a:xfrm>
                    <a:off x="4143447" y="2454147"/>
                    <a:ext cx="551172" cy="195387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26" name="Rectangle 25"/>
                  <p:cNvSpPr/>
                  <p:nvPr/>
                </p:nvSpPr>
                <p:spPr bwMode="auto">
                  <a:xfrm>
                    <a:off x="4143447" y="1137356"/>
                    <a:ext cx="551172" cy="1316791"/>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27" name="Rectangle 26"/>
                  <p:cNvSpPr/>
                  <p:nvPr/>
                </p:nvSpPr>
                <p:spPr bwMode="auto">
                  <a:xfrm>
                    <a:off x="4143447" y="851832"/>
                    <a:ext cx="551172" cy="285679"/>
                  </a:xfrm>
                  <a:prstGeom prst="rect">
                    <a:avLst/>
                  </a:prstGeom>
                  <a:solidFill>
                    <a:schemeClr val="accent4">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cxnSp>
              <p:nvCxnSpPr>
                <p:cNvPr id="24" name="Straight Connector 23"/>
                <p:cNvCxnSpPr/>
                <p:nvPr/>
              </p:nvCxnSpPr>
              <p:spPr bwMode="auto">
                <a:xfrm>
                  <a:off x="285170" y="4422943"/>
                  <a:ext cx="4455643" cy="0"/>
                </a:xfrm>
                <a:prstGeom prst="line">
                  <a:avLst/>
                </a:prstGeom>
                <a:noFill/>
                <a:ln w="44450" cap="flat" cmpd="sng" algn="ctr">
                  <a:solidFill>
                    <a:schemeClr val="tx1"/>
                  </a:solidFill>
                  <a:prstDash val="solid"/>
                  <a:miter lim="800000"/>
                  <a:headEnd type="none" w="med" len="med"/>
                  <a:tailEnd type="none" w="med" len="med"/>
                </a:ln>
                <a:effectLst/>
              </p:spPr>
            </p:cxnSp>
          </p:grpSp>
        </p:grpSp>
        <p:sp>
          <p:nvSpPr>
            <p:cNvPr id="47" name="Right Arrow 46"/>
            <p:cNvSpPr/>
            <p:nvPr/>
          </p:nvSpPr>
          <p:spPr bwMode="auto">
            <a:xfrm rot="19798143">
              <a:off x="1663110" y="1982718"/>
              <a:ext cx="1444923" cy="535242"/>
            </a:xfrm>
            <a:prstGeom prst="rightArrow">
              <a:avLst>
                <a:gd name="adj1" fmla="val 74069"/>
                <a:gd name="adj2" fmla="val 50000"/>
              </a:avLst>
            </a:prstGeom>
            <a:solidFill>
              <a:schemeClr val="bg1">
                <a:lumMod val="65000"/>
                <a:alpha val="80000"/>
              </a:schemeClr>
            </a:solidFill>
            <a:ln w="19050" cap="flat" cmpd="sng" algn="ctr">
              <a:solidFill>
                <a:schemeClr val="bg1">
                  <a:lumMod val="50000"/>
                </a:schemeClr>
              </a:solidFill>
              <a:prstDash val="solid"/>
              <a:miter lim="800000"/>
              <a:headEnd type="none" w="med" len="med"/>
              <a:tailEnd type="none" w="med" len="med"/>
            </a:ln>
            <a:effectLst/>
          </p:spPr>
          <p:txBody>
            <a:bodyPr vert="horz" wrap="square" lIns="0" tIns="30051" rIns="0" bIns="30051" numCol="1" rtlCol="0" anchor="ctr" anchorCtr="1" compatLnSpc="1">
              <a:prstTxWarp prst="textNoShape">
                <a:avLst/>
              </a:prstTxWarp>
              <a:noAutofit/>
            </a:bodyPr>
            <a:lstStyle/>
            <a:p>
              <a:pPr algn="ctr"/>
              <a:r>
                <a:rPr lang="en-US" sz="1100" b="1" dirty="0" smtClean="0">
                  <a:solidFill>
                    <a:prstClr val="white"/>
                  </a:solidFill>
                  <a:latin typeface="Neo Sans Intel"/>
                </a:rPr>
                <a:t>52% CAGR</a:t>
              </a:r>
              <a:endParaRPr lang="en-US" sz="1100" b="1" dirty="0">
                <a:solidFill>
                  <a:prstClr val="white"/>
                </a:solidFill>
                <a:latin typeface="Neo Sans Intel"/>
              </a:endParaRPr>
            </a:p>
          </p:txBody>
        </p:sp>
      </p:grpSp>
      <p:grpSp>
        <p:nvGrpSpPr>
          <p:cNvPr id="15" name="Group 14"/>
          <p:cNvGrpSpPr/>
          <p:nvPr/>
        </p:nvGrpSpPr>
        <p:grpSpPr>
          <a:xfrm>
            <a:off x="7580899" y="3186831"/>
            <a:ext cx="1147886" cy="1015663"/>
            <a:chOff x="7666383" y="2881581"/>
            <a:chExt cx="1147886" cy="1015663"/>
          </a:xfrm>
        </p:grpSpPr>
        <p:grpSp>
          <p:nvGrpSpPr>
            <p:cNvPr id="4" name="Group 3"/>
            <p:cNvGrpSpPr/>
            <p:nvPr/>
          </p:nvGrpSpPr>
          <p:grpSpPr>
            <a:xfrm>
              <a:off x="7666383" y="2898455"/>
              <a:ext cx="201168" cy="829914"/>
              <a:chOff x="7666383" y="2898455"/>
              <a:chExt cx="201168" cy="829914"/>
            </a:xfrm>
          </p:grpSpPr>
          <p:sp>
            <p:nvSpPr>
              <p:cNvPr id="43" name="Rectangle 42"/>
              <p:cNvSpPr/>
              <p:nvPr/>
            </p:nvSpPr>
            <p:spPr bwMode="auto">
              <a:xfrm>
                <a:off x="7666383" y="2898455"/>
                <a:ext cx="201168" cy="197531"/>
              </a:xfrm>
              <a:prstGeom prst="rect">
                <a:avLst/>
              </a:prstGeom>
              <a:solidFill>
                <a:schemeClr val="accent4">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44" name="Rectangle 43"/>
              <p:cNvSpPr/>
              <p:nvPr/>
            </p:nvSpPr>
            <p:spPr bwMode="auto">
              <a:xfrm>
                <a:off x="7666383" y="3217980"/>
                <a:ext cx="201168" cy="201168"/>
              </a:xfrm>
              <a:prstGeom prst="rect">
                <a:avLst/>
              </a:prstGeom>
              <a:solidFill>
                <a:schemeClr val="accent2">
                  <a:alpha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sp>
            <p:nvSpPr>
              <p:cNvPr id="45" name="Rectangle 44"/>
              <p:cNvSpPr/>
              <p:nvPr/>
            </p:nvSpPr>
            <p:spPr bwMode="auto">
              <a:xfrm>
                <a:off x="7666383" y="3527201"/>
                <a:ext cx="201168" cy="201168"/>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0101" tIns="30051" rIns="60101" bIns="30051" numCol="1" spcCol="0" rtlCol="0" fromWordArt="0" anchor="ctr" anchorCtr="1" forceAA="0" compatLnSpc="1">
                <a:prstTxWarp prst="textNoShape">
                  <a:avLst/>
                </a:prstTxWarp>
                <a:noAutofit/>
              </a:bodyPr>
              <a:lstStyle/>
              <a:p>
                <a:pPr algn="ctr" defTabSz="375910" fontAlgn="base">
                  <a:lnSpc>
                    <a:spcPct val="95000"/>
                  </a:lnSpc>
                  <a:spcBef>
                    <a:spcPct val="30000"/>
                  </a:spcBef>
                  <a:spcAft>
                    <a:spcPct val="0"/>
                  </a:spcAft>
                  <a:buClr>
                    <a:prstClr val="white"/>
                  </a:buClr>
                </a:pPr>
                <a:endParaRPr lang="en-US" sz="1000" dirty="0">
                  <a:solidFill>
                    <a:srgbClr val="FFFFFF"/>
                  </a:solidFill>
                  <a:latin typeface="Neo Sans Intel"/>
                </a:endParaRPr>
              </a:p>
            </p:txBody>
          </p:sp>
        </p:grpSp>
        <p:sp>
          <p:nvSpPr>
            <p:cNvPr id="3" name="TextBox 2"/>
            <p:cNvSpPr txBox="1"/>
            <p:nvPr/>
          </p:nvSpPr>
          <p:spPr>
            <a:xfrm>
              <a:off x="7815909" y="2881581"/>
              <a:ext cx="998360" cy="1015663"/>
            </a:xfrm>
            <a:prstGeom prst="rect">
              <a:avLst/>
            </a:prstGeom>
            <a:noFill/>
          </p:spPr>
          <p:txBody>
            <a:bodyPr wrap="square" rtlCol="0">
              <a:spAutoFit/>
            </a:bodyPr>
            <a:lstStyle/>
            <a:p>
              <a:r>
                <a:rPr lang="en-US" sz="1000" dirty="0">
                  <a:solidFill>
                    <a:schemeClr val="tx2"/>
                  </a:solidFill>
                  <a:latin typeface="Neo Sans Intel"/>
                  <a:cs typeface="Neo Sans Intel"/>
                </a:rPr>
                <a:t>Private Cloud</a:t>
              </a:r>
            </a:p>
            <a:p>
              <a:endParaRPr lang="en-US" sz="1000" dirty="0" smtClean="0">
                <a:solidFill>
                  <a:schemeClr val="tx2"/>
                </a:solidFill>
                <a:latin typeface="Neo Sans Intel"/>
                <a:cs typeface="Neo Sans Intel"/>
              </a:endParaRPr>
            </a:p>
            <a:p>
              <a:r>
                <a:rPr lang="en-US" sz="1000" dirty="0" smtClean="0">
                  <a:solidFill>
                    <a:schemeClr val="tx2"/>
                  </a:solidFill>
                  <a:latin typeface="Neo Sans Intel"/>
                  <a:cs typeface="Neo Sans Intel"/>
                </a:rPr>
                <a:t>Tier 2 CSP	</a:t>
              </a:r>
            </a:p>
            <a:p>
              <a:r>
                <a:rPr lang="en-US" sz="1000" dirty="0" smtClean="0">
                  <a:solidFill>
                    <a:schemeClr val="tx2"/>
                  </a:solidFill>
                  <a:latin typeface="Neo Sans Intel"/>
                  <a:cs typeface="Neo Sans Intel"/>
                </a:rPr>
                <a:t>Tier 1 CSP	</a:t>
              </a:r>
            </a:p>
          </p:txBody>
        </p:sp>
      </p:grpSp>
    </p:spTree>
    <p:extLst>
      <p:ext uri="{BB962C8B-B14F-4D97-AF65-F5344CB8AC3E}">
        <p14:creationId xmlns:p14="http://schemas.microsoft.com/office/powerpoint/2010/main" val="337012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30</a:t>
            </a:fld>
            <a:endParaRPr lang="en-US" dirty="0"/>
          </a:p>
        </p:txBody>
      </p:sp>
      <p:sp>
        <p:nvSpPr>
          <p:cNvPr id="3" name="Title 2"/>
          <p:cNvSpPr>
            <a:spLocks noGrp="1"/>
          </p:cNvSpPr>
          <p:nvPr>
            <p:ph type="title"/>
          </p:nvPr>
        </p:nvSpPr>
        <p:spPr/>
        <p:txBody>
          <a:bodyPr/>
          <a:lstStyle/>
          <a:p>
            <a:r>
              <a:rPr lang="en-US" dirty="0"/>
              <a:t>Create Value, Creating Preference for IA</a:t>
            </a:r>
            <a:br>
              <a:rPr lang="en-US" dirty="0"/>
            </a:br>
            <a:endParaRPr lang="en-US" dirty="0"/>
          </a:p>
        </p:txBody>
      </p:sp>
      <p:sp>
        <p:nvSpPr>
          <p:cNvPr id="4" name="Content Placeholder 3"/>
          <p:cNvSpPr>
            <a:spLocks noGrp="1"/>
          </p:cNvSpPr>
          <p:nvPr>
            <p:ph sz="quarter" idx="13"/>
          </p:nvPr>
        </p:nvSpPr>
        <p:spPr/>
        <p:txBody>
          <a:bodyPr/>
          <a:lstStyle/>
          <a:p>
            <a:pPr marL="342900" indent="-342900" fontAlgn="ctr">
              <a:buFont typeface="+mj-lt"/>
              <a:buAutoNum type="arabicPeriod"/>
            </a:pPr>
            <a:r>
              <a:rPr lang="en-US" dirty="0" smtClean="0"/>
              <a:t>Make </a:t>
            </a:r>
            <a:r>
              <a:rPr lang="en-US" dirty="0"/>
              <a:t>unique telemetry from Intel Architecture available and easy to consume</a:t>
            </a:r>
          </a:p>
          <a:p>
            <a:pPr marL="342900" indent="-342900" fontAlgn="ctr">
              <a:buFont typeface="+mj-lt"/>
              <a:buAutoNum type="arabicPeriod"/>
            </a:pPr>
            <a:r>
              <a:rPr lang="en-US" dirty="0"/>
              <a:t>Tie telemetry to smarter decisions (better workload placement, more efficiency, predictive systems) </a:t>
            </a:r>
          </a:p>
          <a:p>
            <a:pPr marL="342900" indent="-342900" fontAlgn="ctr">
              <a:buFont typeface="+mj-lt"/>
              <a:buAutoNum type="arabicPeriod"/>
            </a:pPr>
            <a:r>
              <a:rPr lang="en-US" dirty="0"/>
              <a:t>Associate developing on IA with </a:t>
            </a:r>
            <a:r>
              <a:rPr lang="en-US" dirty="0" smtClean="0"/>
              <a:t>ease </a:t>
            </a:r>
            <a:r>
              <a:rPr lang="en-US" dirty="0"/>
              <a:t>of </a:t>
            </a:r>
            <a:r>
              <a:rPr lang="en-US" dirty="0" smtClean="0"/>
              <a:t>use &amp; decrease in </a:t>
            </a:r>
            <a:r>
              <a:rPr lang="en-US" dirty="0" err="1" smtClean="0"/>
              <a:t>OpEx</a:t>
            </a:r>
            <a:endParaRPr lang="en-US" dirty="0" smtClean="0"/>
          </a:p>
          <a:p>
            <a:pPr marL="342900" indent="-342900" fontAlgn="ctr">
              <a:buFont typeface="+mj-lt"/>
              <a:buAutoNum type="arabicPeriod"/>
            </a:pPr>
            <a:r>
              <a:rPr lang="en-US" dirty="0" smtClean="0"/>
              <a:t>Drive </a:t>
            </a:r>
            <a:r>
              <a:rPr lang="en-US" dirty="0"/>
              <a:t>discussion for future platforms &amp; develop insight for what telemetry is valuable.</a:t>
            </a:r>
          </a:p>
          <a:p>
            <a:endParaRPr lang="en-US" dirty="0"/>
          </a:p>
        </p:txBody>
      </p:sp>
    </p:spTree>
    <p:extLst>
      <p:ext uri="{BB962C8B-B14F-4D97-AF65-F5344CB8AC3E}">
        <p14:creationId xmlns:p14="http://schemas.microsoft.com/office/powerpoint/2010/main" val="601234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31</a:t>
            </a:fld>
            <a:endParaRPr lang="en-US" dirty="0"/>
          </a:p>
        </p:txBody>
      </p:sp>
      <p:sp>
        <p:nvSpPr>
          <p:cNvPr id="3" name="Title 2"/>
          <p:cNvSpPr>
            <a:spLocks noGrp="1"/>
          </p:cNvSpPr>
          <p:nvPr>
            <p:ph type="title"/>
          </p:nvPr>
        </p:nvSpPr>
        <p:spPr/>
        <p:txBody>
          <a:bodyPr/>
          <a:lstStyle/>
          <a:p>
            <a:r>
              <a:rPr lang="en-US" dirty="0"/>
              <a:t>Create Value, Creating Preference for IA</a:t>
            </a:r>
            <a:br>
              <a:rPr lang="en-US" dirty="0"/>
            </a:br>
            <a:endParaRPr lang="en-US" dirty="0"/>
          </a:p>
        </p:txBody>
      </p:sp>
      <p:sp>
        <p:nvSpPr>
          <p:cNvPr id="4" name="Content Placeholder 3"/>
          <p:cNvSpPr>
            <a:spLocks noGrp="1"/>
          </p:cNvSpPr>
          <p:nvPr>
            <p:ph sz="quarter" idx="13"/>
          </p:nvPr>
        </p:nvSpPr>
        <p:spPr>
          <a:xfrm>
            <a:off x="455613" y="1203326"/>
            <a:ext cx="8228012" cy="2532591"/>
          </a:xfrm>
        </p:spPr>
        <p:txBody>
          <a:bodyPr/>
          <a:lstStyle/>
          <a:p>
            <a:pPr marL="342900" indent="-342900" fontAlgn="ctr">
              <a:buFont typeface="+mj-lt"/>
              <a:buAutoNum type="arabicPeriod"/>
            </a:pPr>
            <a:r>
              <a:rPr lang="en-US" dirty="0" smtClean="0"/>
              <a:t>Make </a:t>
            </a:r>
            <a:r>
              <a:rPr lang="en-US" dirty="0"/>
              <a:t>unique telemetry from Intel Architecture available and easy to consume</a:t>
            </a:r>
          </a:p>
          <a:p>
            <a:pPr marL="342900" indent="-342900" fontAlgn="ctr">
              <a:buFont typeface="+mj-lt"/>
              <a:buAutoNum type="arabicPeriod"/>
            </a:pPr>
            <a:r>
              <a:rPr lang="en-US" dirty="0"/>
              <a:t>Tie telemetry to smarter decisions (better workload placement, more efficiency, predictive systems) </a:t>
            </a:r>
          </a:p>
          <a:p>
            <a:pPr marL="342900" indent="-342900" fontAlgn="ctr">
              <a:buFont typeface="+mj-lt"/>
              <a:buAutoNum type="arabicPeriod"/>
            </a:pPr>
            <a:r>
              <a:rPr lang="en-US" dirty="0"/>
              <a:t>Associate developing on IA with </a:t>
            </a:r>
            <a:r>
              <a:rPr lang="en-US" dirty="0" smtClean="0"/>
              <a:t>ease </a:t>
            </a:r>
            <a:r>
              <a:rPr lang="en-US" dirty="0"/>
              <a:t>of </a:t>
            </a:r>
            <a:r>
              <a:rPr lang="en-US" dirty="0" smtClean="0"/>
              <a:t>use &amp; decrease in </a:t>
            </a:r>
            <a:r>
              <a:rPr lang="en-US" dirty="0" err="1" smtClean="0"/>
              <a:t>OpEx</a:t>
            </a:r>
            <a:endParaRPr lang="en-US" dirty="0" smtClean="0"/>
          </a:p>
          <a:p>
            <a:pPr marL="342900" indent="-342900" fontAlgn="ctr">
              <a:buFont typeface="+mj-lt"/>
              <a:buAutoNum type="arabicPeriod"/>
            </a:pPr>
            <a:r>
              <a:rPr lang="en-US" dirty="0" smtClean="0"/>
              <a:t>Drive </a:t>
            </a:r>
            <a:r>
              <a:rPr lang="en-US" dirty="0"/>
              <a:t>discussion for future platforms &amp; develop insight for what telemetry is </a:t>
            </a:r>
            <a:r>
              <a:rPr lang="en-US" dirty="0" smtClean="0"/>
              <a:t>valuable.</a:t>
            </a:r>
          </a:p>
          <a:p>
            <a:pPr fontAlgn="ctr"/>
            <a:endParaRPr lang="en-US" dirty="0"/>
          </a:p>
          <a:p>
            <a:endParaRPr lang="en-US" dirty="0"/>
          </a:p>
        </p:txBody>
      </p:sp>
      <p:grpSp>
        <p:nvGrpSpPr>
          <p:cNvPr id="17" name="Group 16"/>
          <p:cNvGrpSpPr/>
          <p:nvPr/>
        </p:nvGrpSpPr>
        <p:grpSpPr>
          <a:xfrm>
            <a:off x="1248834" y="3947588"/>
            <a:ext cx="6519329" cy="518583"/>
            <a:chOff x="1164170" y="4095750"/>
            <a:chExt cx="6519329" cy="518583"/>
          </a:xfrm>
        </p:grpSpPr>
        <p:sp>
          <p:nvSpPr>
            <p:cNvPr id="11" name="Right Arrow 10"/>
            <p:cNvSpPr/>
            <p:nvPr/>
          </p:nvSpPr>
          <p:spPr>
            <a:xfrm>
              <a:off x="3985896" y="4095750"/>
              <a:ext cx="1002274" cy="514350"/>
            </a:xfrm>
            <a:prstGeom prst="rightArrow">
              <a:avLst>
                <a:gd name="adj1" fmla="val 56341"/>
                <a:gd name="adj2" fmla="val 50000"/>
              </a:avLst>
            </a:prstGeom>
            <a:solidFill>
              <a:schemeClr val="bg1">
                <a:lumMod val="50000"/>
                <a:alpha val="54000"/>
              </a:schemeClr>
            </a:solidFill>
            <a:ln w="9525" cap="flat" cmpd="sng" algn="ctr">
              <a:noFill/>
              <a:prstDash val="solid"/>
            </a:ln>
            <a:effectLst/>
          </p:spPr>
          <p:txBody>
            <a:bodyPr rtlCol="0" anchor="ctr"/>
            <a:lstStyle/>
            <a:p>
              <a:pPr algn="ctr" defTabSz="913702" fontAlgn="base">
                <a:spcBef>
                  <a:spcPct val="0"/>
                </a:spcBef>
                <a:spcAft>
                  <a:spcPct val="0"/>
                </a:spcAft>
              </a:pPr>
              <a:endParaRPr lang="en-US" sz="2100" b="1" kern="0" dirty="0">
                <a:solidFill>
                  <a:prstClr val="white"/>
                </a:solidFill>
                <a:latin typeface="Neo Sans Intel"/>
                <a:cs typeface="Arial"/>
              </a:endParaRPr>
            </a:p>
          </p:txBody>
        </p:sp>
        <p:sp>
          <p:nvSpPr>
            <p:cNvPr id="13" name="TextBox 12"/>
            <p:cNvSpPr txBox="1"/>
            <p:nvPr/>
          </p:nvSpPr>
          <p:spPr>
            <a:xfrm>
              <a:off x="5187639" y="4095750"/>
              <a:ext cx="2495860" cy="514350"/>
            </a:xfrm>
            <a:prstGeom prst="rect">
              <a:avLst/>
            </a:prstGeom>
            <a:solidFill>
              <a:schemeClr val="bg1">
                <a:lumMod val="50000"/>
              </a:schemeClr>
            </a:solidFill>
            <a:ln w="9525" cap="flat" cmpd="sng" algn="ctr">
              <a:noFill/>
              <a:prstDash val="solid"/>
            </a:ln>
            <a:effectLst/>
          </p:spPr>
          <p:txBody>
            <a:bodyPr rtlCol="0" anchor="ctr"/>
            <a:lstStyle>
              <a:defPPr>
                <a:defRPr lang="en-US"/>
              </a:defPPr>
              <a:lvl1pPr marR="0" lvl="0" indent="0" algn="ctr" defTabSz="1218269" fontAlgn="base">
                <a:lnSpc>
                  <a:spcPct val="100000"/>
                </a:lnSpc>
                <a:spcBef>
                  <a:spcPct val="0"/>
                </a:spcBef>
                <a:spcAft>
                  <a:spcPct val="0"/>
                </a:spcAft>
                <a:buClrTx/>
                <a:buSzTx/>
                <a:buFontTx/>
                <a:buNone/>
                <a:tabLst/>
                <a:defRPr kumimoji="0" sz="2432" b="0" i="0" u="none" strike="noStrike" kern="0" cap="none" spc="0" normalizeH="0" baseline="0">
                  <a:ln>
                    <a:noFill/>
                  </a:ln>
                  <a:solidFill>
                    <a:prstClr val="white"/>
                  </a:solidFill>
                  <a:effectLst/>
                  <a:uLnTx/>
                  <a:uFillTx/>
                  <a:latin typeface="Intel Clear"/>
                  <a:cs typeface="Arial"/>
                </a:defRPr>
              </a:lvl1pPr>
            </a:lstStyle>
            <a:p>
              <a:r>
                <a:rPr lang="en-US" sz="1400" b="1" dirty="0">
                  <a:solidFill>
                    <a:schemeClr val="bg1"/>
                  </a:solidFill>
                  <a:latin typeface="Neo Sans Intel"/>
                </a:rPr>
                <a:t>MSS &amp; ASP </a:t>
              </a:r>
              <a:r>
                <a:rPr lang="en-US" sz="1400" b="1" dirty="0" smtClean="0">
                  <a:solidFill>
                    <a:schemeClr val="bg1"/>
                  </a:solidFill>
                  <a:latin typeface="Neo Sans Intel"/>
                </a:rPr>
                <a:t>expansion </a:t>
              </a:r>
              <a:r>
                <a:rPr lang="en-US" sz="1400" b="1" dirty="0">
                  <a:solidFill>
                    <a:schemeClr val="bg1"/>
                  </a:solidFill>
                  <a:latin typeface="Neo Sans Intel"/>
                </a:rPr>
                <a:t>and protection</a:t>
              </a:r>
            </a:p>
          </p:txBody>
        </p:sp>
        <p:sp>
          <p:nvSpPr>
            <p:cNvPr id="15" name="TextBox 14"/>
            <p:cNvSpPr txBox="1"/>
            <p:nvPr/>
          </p:nvSpPr>
          <p:spPr>
            <a:xfrm>
              <a:off x="1164170" y="4099983"/>
              <a:ext cx="2562535" cy="514350"/>
            </a:xfrm>
            <a:prstGeom prst="rect">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R="0" lvl="0" indent="0" algn="ctr" defTabSz="1218269" fontAlgn="base">
                <a:lnSpc>
                  <a:spcPct val="100000"/>
                </a:lnSpc>
                <a:spcBef>
                  <a:spcPct val="0"/>
                </a:spcBef>
                <a:spcAft>
                  <a:spcPct val="0"/>
                </a:spcAft>
                <a:buClrTx/>
                <a:buSzTx/>
                <a:buFontTx/>
                <a:buNone/>
                <a:tabLst/>
                <a:defRPr kumimoji="0" sz="2432" b="0" i="0" u="none" strike="noStrike" kern="0" cap="none" spc="0" normalizeH="0" baseline="0">
                  <a:ln>
                    <a:noFill/>
                  </a:ln>
                  <a:solidFill>
                    <a:prstClr val="white"/>
                  </a:solidFill>
                  <a:effectLst/>
                  <a:uLnTx/>
                  <a:uFillTx/>
                  <a:latin typeface="Intel Clear"/>
                  <a:cs typeface="Arial"/>
                </a:defRPr>
              </a:lvl1pPr>
            </a:lstStyle>
            <a:p>
              <a:r>
                <a:rPr lang="en-US" sz="1400" b="1" dirty="0" smtClean="0">
                  <a:solidFill>
                    <a:srgbClr val="FFFFFF"/>
                  </a:solidFill>
                  <a:latin typeface="Neo Sans Intel"/>
                </a:rPr>
                <a:t>Attach silicon value &amp; avoid abstraction</a:t>
              </a:r>
              <a:endParaRPr lang="en-US" sz="1400" b="1" dirty="0">
                <a:solidFill>
                  <a:srgbClr val="FFFFFF"/>
                </a:solidFill>
                <a:latin typeface="Neo Sans Intel"/>
              </a:endParaRPr>
            </a:p>
          </p:txBody>
        </p:sp>
      </p:grpSp>
    </p:spTree>
    <p:extLst>
      <p:ext uri="{BB962C8B-B14F-4D97-AF65-F5344CB8AC3E}">
        <p14:creationId xmlns:p14="http://schemas.microsoft.com/office/powerpoint/2010/main" val="2424554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Models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32</a:t>
            </a:fld>
            <a:endParaRPr lang="en-US" dirty="0"/>
          </a:p>
        </p:txBody>
      </p:sp>
      <p:sp>
        <p:nvSpPr>
          <p:cNvPr id="4" name="Content Placeholder 3"/>
          <p:cNvSpPr>
            <a:spLocks noGrp="1"/>
          </p:cNvSpPr>
          <p:nvPr>
            <p:ph idx="4294967295"/>
          </p:nvPr>
        </p:nvSpPr>
        <p:spPr>
          <a:xfrm>
            <a:off x="455621" y="1025329"/>
            <a:ext cx="8167047" cy="3469911"/>
          </a:xfrm>
          <a:prstGeom prst="rect">
            <a:avLst/>
          </a:prstGeom>
        </p:spPr>
        <p:txBody>
          <a:bodyPr>
            <a:normAutofit fontScale="55000" lnSpcReduction="20000"/>
          </a:bodyPr>
          <a:lstStyle/>
          <a:p>
            <a:pPr marL="342900" indent="-342900">
              <a:buFont typeface="+mj-lt"/>
              <a:buAutoNum type="arabicPeriod"/>
            </a:pPr>
            <a:r>
              <a:rPr lang="en-US" dirty="0" smtClean="0"/>
              <a:t>Open Platform - Full Open Source (Apache license)</a:t>
            </a:r>
          </a:p>
          <a:p>
            <a:pPr marL="568325" lvl="1" indent="-342900"/>
            <a:r>
              <a:rPr lang="en-US" dirty="0" smtClean="0"/>
              <a:t>Pulse agent code distributed and supported in open source community</a:t>
            </a:r>
          </a:p>
          <a:p>
            <a:pPr marL="914400" lvl="2" indent="-342900"/>
            <a:r>
              <a:rPr lang="en-US" dirty="0" smtClean="0"/>
              <a:t>Intel-supported plugins packaged and licensed with platform</a:t>
            </a:r>
          </a:p>
          <a:p>
            <a:pPr marL="914400" lvl="2" indent="-342900"/>
            <a:r>
              <a:rPr lang="en-US" dirty="0" smtClean="0"/>
              <a:t>Community plug-ns expected to be developed independent of Intel</a:t>
            </a:r>
          </a:p>
          <a:p>
            <a:pPr marL="568325" lvl="1" indent="-342900"/>
            <a:r>
              <a:rPr lang="en-US" dirty="0"/>
              <a:t>SDK published and maintained by Intel</a:t>
            </a:r>
            <a:endParaRPr lang="en-US" dirty="0" smtClean="0"/>
          </a:p>
          <a:p>
            <a:pPr marL="914400" lvl="2" indent="-342900"/>
            <a:r>
              <a:rPr lang="en-US" dirty="0" smtClean="0"/>
              <a:t>Integration work for </a:t>
            </a:r>
            <a:r>
              <a:rPr lang="en-US" dirty="0" err="1" smtClean="0"/>
              <a:t>Openstack</a:t>
            </a:r>
            <a:r>
              <a:rPr lang="en-US" dirty="0" smtClean="0"/>
              <a:t> Ceilometer and Docker ecosystem</a:t>
            </a:r>
          </a:p>
          <a:p>
            <a:pPr marL="914400" lvl="2" indent="-342900"/>
            <a:r>
              <a:rPr lang="en-US" dirty="0" smtClean="0"/>
              <a:t>Can be integrated by CSPs (e.g. Cloud Foundry)</a:t>
            </a:r>
          </a:p>
          <a:p>
            <a:pPr marL="342900" indent="-342900">
              <a:buFont typeface="+mj-lt"/>
              <a:buAutoNum type="arabicPeriod"/>
            </a:pPr>
            <a:r>
              <a:rPr lang="en-US" dirty="0" smtClean="0"/>
              <a:t>Proprietary Platform - Enable OEM &amp; ISV differentiation (VMWare, SAP)</a:t>
            </a:r>
          </a:p>
          <a:p>
            <a:pPr marL="568325" lvl="1" indent="-342900"/>
            <a:r>
              <a:rPr lang="en-US" dirty="0" smtClean="0"/>
              <a:t>Pulse agent code distributed by ISV, ecosystem partners, or deployed directly by end customer</a:t>
            </a:r>
          </a:p>
          <a:p>
            <a:pPr marL="568325" lvl="1" indent="-342900"/>
            <a:r>
              <a:rPr lang="en-US" dirty="0" smtClean="0"/>
              <a:t>Option for ISV ecosystem partners to create custom/proprietary plug-ins</a:t>
            </a:r>
          </a:p>
          <a:p>
            <a:pPr marL="342900" indent="-342900">
              <a:buFont typeface="+mj-lt"/>
              <a:buAutoNum type="arabicPeriod"/>
            </a:pPr>
            <a:r>
              <a:rPr lang="en-US" dirty="0" smtClean="0"/>
              <a:t>Custom Platform – Enable large scale datacenter and service provider solutions</a:t>
            </a:r>
          </a:p>
          <a:p>
            <a:pPr marL="568325" lvl="1" indent="-342900"/>
            <a:r>
              <a:rPr lang="en-US" dirty="0" smtClean="0"/>
              <a:t>Pulse plug-ins developed by each customer for their unique platform</a:t>
            </a:r>
          </a:p>
          <a:p>
            <a:pPr marL="914400" lvl="2" indent="-342900"/>
            <a:r>
              <a:rPr lang="en-US" dirty="0" smtClean="0"/>
              <a:t>Allows custom consumer to specialize above or alongside supported or community plugins</a:t>
            </a:r>
          </a:p>
          <a:p>
            <a:pPr marL="568325" lvl="1" indent="-342900"/>
            <a:r>
              <a:rPr lang="en-US" dirty="0" smtClean="0"/>
              <a:t>AWS, Google, Digital Ocean</a:t>
            </a:r>
          </a:p>
          <a:p>
            <a:pPr marL="568325" lvl="1" indent="-342900"/>
            <a:endParaRPr lang="en-US" dirty="0" smtClean="0"/>
          </a:p>
          <a:p>
            <a:pPr marL="568325" lvl="1" indent="-342900"/>
            <a:endParaRPr lang="en-US" dirty="0" smtClean="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770224" y="0"/>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363047" y="1214198"/>
            <a:ext cx="1555470" cy="84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17223" y="1109196"/>
            <a:ext cx="970540" cy="52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980159" y="2933068"/>
            <a:ext cx="963074" cy="96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267255" y="384593"/>
            <a:ext cx="1224366" cy="41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770224" y="1992569"/>
            <a:ext cx="1024260" cy="76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881171" y="3966843"/>
            <a:ext cx="1062062" cy="59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812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Publish</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33</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marL="568325" lvl="1" indent="-342900">
              <a:buFont typeface="+mj-lt"/>
              <a:buAutoNum type="arabicPeriod"/>
            </a:pPr>
            <a:r>
              <a:rPr lang="en-US" dirty="0" smtClean="0"/>
              <a:t>Capable of publishing data to single or multiple endpoints</a:t>
            </a:r>
          </a:p>
          <a:p>
            <a:pPr marL="914400" lvl="2" indent="-342900">
              <a:buFont typeface="+mj-lt"/>
              <a:buAutoNum type="arabicPeriod"/>
            </a:pPr>
            <a:r>
              <a:rPr lang="en-US" dirty="0" smtClean="0"/>
              <a:t>RabbitMQ</a:t>
            </a:r>
          </a:p>
          <a:p>
            <a:pPr marL="914400" lvl="2" indent="-342900">
              <a:buFont typeface="+mj-lt"/>
              <a:buAutoNum type="arabicPeriod"/>
            </a:pPr>
            <a:r>
              <a:rPr lang="en-US" dirty="0" smtClean="0"/>
              <a:t>Ceilometer</a:t>
            </a:r>
          </a:p>
          <a:p>
            <a:pPr marL="914400" lvl="2" indent="-342900">
              <a:buFont typeface="+mj-lt"/>
              <a:buAutoNum type="arabicPeriod"/>
            </a:pPr>
            <a:r>
              <a:rPr lang="en-US" dirty="0" err="1" smtClean="0"/>
              <a:t>vCops</a:t>
            </a:r>
            <a:endParaRPr lang="en-US" dirty="0" smtClean="0"/>
          </a:p>
          <a:p>
            <a:pPr marL="914400" lvl="2" indent="-342900">
              <a:buFont typeface="+mj-lt"/>
              <a:buAutoNum type="arabicPeriod"/>
            </a:pPr>
            <a:r>
              <a:rPr lang="en-US" dirty="0" err="1" smtClean="0"/>
              <a:t>InfluxDB</a:t>
            </a:r>
            <a:endParaRPr lang="en-US" dirty="0" smtClean="0"/>
          </a:p>
          <a:p>
            <a:pPr marL="914400" lvl="2" indent="-342900">
              <a:buFont typeface="+mj-lt"/>
              <a:buAutoNum type="arabicPeriod"/>
            </a:pPr>
            <a:endParaRPr lang="en-US" dirty="0"/>
          </a:p>
        </p:txBody>
      </p:sp>
    </p:spTree>
    <p:extLst>
      <p:ext uri="{BB962C8B-B14F-4D97-AF65-F5344CB8AC3E}">
        <p14:creationId xmlns:p14="http://schemas.microsoft.com/office/powerpoint/2010/main" val="4137037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Example Workflows</a:t>
            </a:r>
            <a:endParaRPr lang="en-US" dirty="0"/>
          </a:p>
        </p:txBody>
      </p:sp>
      <p:sp>
        <p:nvSpPr>
          <p:cNvPr id="4" name="TextBox 3"/>
          <p:cNvSpPr txBox="1"/>
          <p:nvPr/>
        </p:nvSpPr>
        <p:spPr>
          <a:xfrm>
            <a:off x="452324" y="958123"/>
            <a:ext cx="4801314" cy="338554"/>
          </a:xfrm>
          <a:prstGeom prst="rect">
            <a:avLst/>
          </a:prstGeom>
          <a:noFill/>
        </p:spPr>
        <p:txBody>
          <a:bodyPr wrap="none" rtlCol="0">
            <a:spAutoFit/>
          </a:bodyPr>
          <a:lstStyle/>
          <a:p>
            <a:r>
              <a:rPr lang="en-US" sz="1600" dirty="0" smtClean="0">
                <a:solidFill>
                  <a:srgbClr val="004280"/>
                </a:solidFill>
                <a:latin typeface="Neo Sans Intel"/>
                <a:cs typeface="Neo Sans Intel"/>
              </a:rPr>
              <a:t>Customizable definition of task and related workflow: </a:t>
            </a:r>
          </a:p>
        </p:txBody>
      </p:sp>
      <p:grpSp>
        <p:nvGrpSpPr>
          <p:cNvPr id="90" name="Group 89"/>
          <p:cNvGrpSpPr/>
          <p:nvPr/>
        </p:nvGrpSpPr>
        <p:grpSpPr>
          <a:xfrm>
            <a:off x="544945" y="3067605"/>
            <a:ext cx="2925760" cy="1071603"/>
            <a:chOff x="544945" y="3067605"/>
            <a:chExt cx="2925760" cy="1071603"/>
          </a:xfrm>
        </p:grpSpPr>
        <p:cxnSp>
          <p:nvCxnSpPr>
            <p:cNvPr id="42" name="Straight Arrow Connector 41"/>
            <p:cNvCxnSpPr>
              <a:stCxn id="28" idx="3"/>
              <a:endCxn id="33" idx="1"/>
            </p:cNvCxnSpPr>
            <p:nvPr/>
          </p:nvCxnSpPr>
          <p:spPr>
            <a:xfrm flipV="1">
              <a:off x="1687945" y="3287061"/>
              <a:ext cx="639760" cy="33681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8" idx="3"/>
              <a:endCxn id="32" idx="1"/>
            </p:cNvCxnSpPr>
            <p:nvPr/>
          </p:nvCxnSpPr>
          <p:spPr>
            <a:xfrm>
              <a:off x="1687945" y="3623873"/>
              <a:ext cx="637451" cy="29587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a:spLocks/>
            </p:cNvSpPr>
            <p:nvPr/>
          </p:nvSpPr>
          <p:spPr>
            <a:xfrm>
              <a:off x="544945" y="3408214"/>
              <a:ext cx="1143000" cy="431317"/>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latin typeface="Neo Sans Intel"/>
                  <a:ea typeface="Verdana" panose="020B0604030504040204" pitchFamily="34" charset="0"/>
                  <a:cs typeface="Neo Sans Intel"/>
                </a:rPr>
                <a:t>Collect</a:t>
              </a:r>
              <a:endParaRPr lang="en-US" sz="1600" i="1" dirty="0">
                <a:solidFill>
                  <a:srgbClr val="FFFFFF"/>
                </a:solidFill>
                <a:latin typeface="Neo Sans Intel"/>
                <a:ea typeface="Verdana" panose="020B0604030504040204" pitchFamily="34" charset="0"/>
                <a:cs typeface="Neo Sans Intel"/>
              </a:endParaRPr>
            </a:p>
          </p:txBody>
        </p:sp>
        <p:sp>
          <p:nvSpPr>
            <p:cNvPr id="32" name="Rectangle 31"/>
            <p:cNvSpPr>
              <a:spLocks/>
            </p:cNvSpPr>
            <p:nvPr/>
          </p:nvSpPr>
          <p:spPr>
            <a:xfrm>
              <a:off x="2325396" y="3700296"/>
              <a:ext cx="1143000" cy="4389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Neo Sans Intel"/>
                  <a:cs typeface="Neo Sans Intel"/>
                </a:rPr>
                <a:t>Publish</a:t>
              </a:r>
            </a:p>
          </p:txBody>
        </p:sp>
        <p:sp>
          <p:nvSpPr>
            <p:cNvPr id="33" name="Rectangle 32"/>
            <p:cNvSpPr>
              <a:spLocks/>
            </p:cNvSpPr>
            <p:nvPr/>
          </p:nvSpPr>
          <p:spPr>
            <a:xfrm>
              <a:off x="2327705" y="3067605"/>
              <a:ext cx="1143000" cy="4389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Neo Sans Intel"/>
                  <a:cs typeface="Neo Sans Intel"/>
                </a:rPr>
                <a:t>Publish</a:t>
              </a:r>
            </a:p>
          </p:txBody>
        </p:sp>
      </p:grpSp>
      <p:grpSp>
        <p:nvGrpSpPr>
          <p:cNvPr id="9" name="Group 8"/>
          <p:cNvGrpSpPr/>
          <p:nvPr/>
        </p:nvGrpSpPr>
        <p:grpSpPr>
          <a:xfrm>
            <a:off x="542638" y="1730642"/>
            <a:ext cx="2953468" cy="440087"/>
            <a:chOff x="277092" y="1742188"/>
            <a:chExt cx="2953468" cy="440087"/>
          </a:xfrm>
        </p:grpSpPr>
        <p:cxnSp>
          <p:nvCxnSpPr>
            <p:cNvPr id="41" name="Straight Arrow Connector 40"/>
            <p:cNvCxnSpPr>
              <a:stCxn id="27" idx="3"/>
              <a:endCxn id="34" idx="1"/>
            </p:cNvCxnSpPr>
            <p:nvPr/>
          </p:nvCxnSpPr>
          <p:spPr>
            <a:xfrm flipV="1">
              <a:off x="1420092" y="1961644"/>
              <a:ext cx="667468" cy="11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a:spLocks/>
            </p:cNvSpPr>
            <p:nvPr/>
          </p:nvSpPr>
          <p:spPr>
            <a:xfrm>
              <a:off x="277092" y="1743363"/>
              <a:ext cx="1143000" cy="438912"/>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latin typeface="Neo Sans Intel"/>
                  <a:ea typeface="Verdana" panose="020B0604030504040204" pitchFamily="34" charset="0"/>
                  <a:cs typeface="Neo Sans Intel"/>
                </a:rPr>
                <a:t>Collect</a:t>
              </a:r>
              <a:endParaRPr lang="en-US" sz="1600" i="1" dirty="0">
                <a:solidFill>
                  <a:srgbClr val="FFFFFF"/>
                </a:solidFill>
                <a:latin typeface="Neo Sans Intel"/>
                <a:ea typeface="Verdana" panose="020B0604030504040204" pitchFamily="34" charset="0"/>
                <a:cs typeface="Neo Sans Intel"/>
              </a:endParaRPr>
            </a:p>
          </p:txBody>
        </p:sp>
        <p:sp>
          <p:nvSpPr>
            <p:cNvPr id="34" name="Rectangle 33"/>
            <p:cNvSpPr>
              <a:spLocks/>
            </p:cNvSpPr>
            <p:nvPr/>
          </p:nvSpPr>
          <p:spPr>
            <a:xfrm>
              <a:off x="2087560" y="1742188"/>
              <a:ext cx="1143000" cy="4389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Neo Sans Intel"/>
                  <a:cs typeface="Neo Sans Intel"/>
                </a:rPr>
                <a:t>Publish</a:t>
              </a:r>
            </a:p>
          </p:txBody>
        </p:sp>
      </p:grpSp>
      <p:grpSp>
        <p:nvGrpSpPr>
          <p:cNvPr id="102" name="Group 101"/>
          <p:cNvGrpSpPr/>
          <p:nvPr/>
        </p:nvGrpSpPr>
        <p:grpSpPr>
          <a:xfrm>
            <a:off x="4089402" y="1744497"/>
            <a:ext cx="4708378" cy="443011"/>
            <a:chOff x="4089402" y="1744497"/>
            <a:chExt cx="4708378" cy="443011"/>
          </a:xfrm>
        </p:grpSpPr>
        <p:sp>
          <p:nvSpPr>
            <p:cNvPr id="48" name="Rectangle 47"/>
            <p:cNvSpPr/>
            <p:nvPr/>
          </p:nvSpPr>
          <p:spPr bwMode="auto">
            <a:xfrm>
              <a:off x="5873787" y="1748596"/>
              <a:ext cx="1143000" cy="438912"/>
            </a:xfrm>
            <a:prstGeom prst="rect">
              <a:avLst/>
            </a:prstGeom>
            <a:solidFill>
              <a:schemeClr val="bg2">
                <a:lumMod val="50000"/>
                <a:alpha val="72000"/>
              </a:schemeClr>
            </a:solidFill>
            <a:ln w="3175" cap="flat" cmpd="sng" algn="ctr">
              <a:noFill/>
              <a:prstDash val="solid"/>
              <a:round/>
              <a:headEnd type="none" w="sm" len="sm"/>
              <a:tailEnd type="none" w="sm" len="sm"/>
            </a:ln>
            <a:effectLst/>
          </p:spPr>
          <p:txBody>
            <a:bodyPr vert="horz" wrap="none" lIns="40166" tIns="20081" rIns="40166" bIns="20081" numCol="1" rtlCol="0" anchor="ctr" anchorCtr="0" compatLnSpc="1">
              <a:prstTxWarp prst="textNoShape">
                <a:avLst/>
              </a:prstTxWarp>
            </a:bodyPr>
            <a:lstStyle/>
            <a:p>
              <a:pPr algn="ctr" eaLnBrk="0" hangingPunct="0"/>
              <a:r>
                <a:rPr lang="en-US" sz="1600" kern="0" dirty="0" smtClean="0">
                  <a:solidFill>
                    <a:srgbClr val="FFFFFF"/>
                  </a:solidFill>
                  <a:latin typeface="Neo Sans Intel"/>
                </a:rPr>
                <a:t>Process</a:t>
              </a:r>
            </a:p>
          </p:txBody>
        </p:sp>
        <p:cxnSp>
          <p:nvCxnSpPr>
            <p:cNvPr id="52" name="Straight Arrow Connector 51"/>
            <p:cNvCxnSpPr>
              <a:stCxn id="58" idx="3"/>
              <a:endCxn id="48" idx="1"/>
            </p:cNvCxnSpPr>
            <p:nvPr/>
          </p:nvCxnSpPr>
          <p:spPr>
            <a:xfrm>
              <a:off x="5232402" y="1965128"/>
              <a:ext cx="641385" cy="292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p:cNvSpPr>
              <a:spLocks/>
            </p:cNvSpPr>
            <p:nvPr/>
          </p:nvSpPr>
          <p:spPr>
            <a:xfrm>
              <a:off x="4089402" y="1745672"/>
              <a:ext cx="1143000" cy="438912"/>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latin typeface="Neo Sans Intel"/>
                  <a:ea typeface="Verdana" panose="020B0604030504040204" pitchFamily="34" charset="0"/>
                  <a:cs typeface="Neo Sans Intel"/>
                </a:rPr>
                <a:t>Collect</a:t>
              </a:r>
              <a:endParaRPr lang="en-US" sz="1600" i="1" dirty="0">
                <a:solidFill>
                  <a:srgbClr val="FFFFFF"/>
                </a:solidFill>
                <a:latin typeface="Neo Sans Intel"/>
                <a:ea typeface="Verdana" panose="020B0604030504040204" pitchFamily="34" charset="0"/>
                <a:cs typeface="Neo Sans Intel"/>
              </a:endParaRPr>
            </a:p>
          </p:txBody>
        </p:sp>
        <p:sp>
          <p:nvSpPr>
            <p:cNvPr id="59" name="Rectangle 58"/>
            <p:cNvSpPr>
              <a:spLocks/>
            </p:cNvSpPr>
            <p:nvPr/>
          </p:nvSpPr>
          <p:spPr>
            <a:xfrm>
              <a:off x="7654780" y="1744497"/>
              <a:ext cx="1143000" cy="4389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Neo Sans Intel"/>
                  <a:cs typeface="Neo Sans Intel"/>
                </a:rPr>
                <a:t>Publish</a:t>
              </a:r>
            </a:p>
          </p:txBody>
        </p:sp>
        <p:cxnSp>
          <p:nvCxnSpPr>
            <p:cNvPr id="60" name="Straight Arrow Connector 59"/>
            <p:cNvCxnSpPr>
              <a:stCxn id="48" idx="3"/>
              <a:endCxn id="59" idx="1"/>
            </p:cNvCxnSpPr>
            <p:nvPr/>
          </p:nvCxnSpPr>
          <p:spPr>
            <a:xfrm flipV="1">
              <a:off x="7016787" y="1963953"/>
              <a:ext cx="637993" cy="40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4091711" y="3030662"/>
            <a:ext cx="4699144" cy="1068773"/>
            <a:chOff x="4091712" y="3076843"/>
            <a:chExt cx="4699144" cy="1068773"/>
          </a:xfrm>
        </p:grpSpPr>
        <p:cxnSp>
          <p:nvCxnSpPr>
            <p:cNvPr id="71" name="Straight Arrow Connector 70"/>
            <p:cNvCxnSpPr>
              <a:stCxn id="73" idx="3"/>
              <a:endCxn id="77" idx="1"/>
            </p:cNvCxnSpPr>
            <p:nvPr/>
          </p:nvCxnSpPr>
          <p:spPr>
            <a:xfrm flipV="1">
              <a:off x="5234712" y="3300398"/>
              <a:ext cx="620606" cy="33733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3" idx="3"/>
              <a:endCxn id="85" idx="1"/>
            </p:cNvCxnSpPr>
            <p:nvPr/>
          </p:nvCxnSpPr>
          <p:spPr>
            <a:xfrm>
              <a:off x="5234712" y="3637728"/>
              <a:ext cx="622915" cy="28843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3" name="Rectangle 72"/>
            <p:cNvSpPr>
              <a:spLocks/>
            </p:cNvSpPr>
            <p:nvPr/>
          </p:nvSpPr>
          <p:spPr>
            <a:xfrm>
              <a:off x="4091712" y="3422069"/>
              <a:ext cx="1143000" cy="431317"/>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latin typeface="Neo Sans Intel"/>
                  <a:ea typeface="Verdana" panose="020B0604030504040204" pitchFamily="34" charset="0"/>
                  <a:cs typeface="Neo Sans Intel"/>
                </a:rPr>
                <a:t>Collect</a:t>
              </a:r>
              <a:endParaRPr lang="en-US" sz="1600" i="1" dirty="0">
                <a:solidFill>
                  <a:srgbClr val="FFFFFF"/>
                </a:solidFill>
                <a:latin typeface="Neo Sans Intel"/>
                <a:ea typeface="Verdana" panose="020B0604030504040204" pitchFamily="34" charset="0"/>
                <a:cs typeface="Neo Sans Intel"/>
              </a:endParaRPr>
            </a:p>
          </p:txBody>
        </p:sp>
        <p:sp>
          <p:nvSpPr>
            <p:cNvPr id="77" name="Rectangle 76"/>
            <p:cNvSpPr/>
            <p:nvPr/>
          </p:nvSpPr>
          <p:spPr bwMode="auto">
            <a:xfrm>
              <a:off x="5855318" y="3080942"/>
              <a:ext cx="1143000" cy="438912"/>
            </a:xfrm>
            <a:prstGeom prst="rect">
              <a:avLst/>
            </a:prstGeom>
            <a:solidFill>
              <a:schemeClr val="bg2">
                <a:lumMod val="50000"/>
                <a:alpha val="72000"/>
              </a:schemeClr>
            </a:solidFill>
            <a:ln w="3175" cap="flat" cmpd="sng" algn="ctr">
              <a:noFill/>
              <a:prstDash val="solid"/>
              <a:round/>
              <a:headEnd type="none" w="sm" len="sm"/>
              <a:tailEnd type="none" w="sm" len="sm"/>
            </a:ln>
            <a:effectLst/>
          </p:spPr>
          <p:txBody>
            <a:bodyPr vert="horz" wrap="none" lIns="40166" tIns="20081" rIns="40166" bIns="20081" numCol="1" rtlCol="0" anchor="ctr" anchorCtr="0" compatLnSpc="1">
              <a:prstTxWarp prst="textNoShape">
                <a:avLst/>
              </a:prstTxWarp>
            </a:bodyPr>
            <a:lstStyle/>
            <a:p>
              <a:pPr algn="ctr" eaLnBrk="0" hangingPunct="0"/>
              <a:r>
                <a:rPr lang="en-US" sz="1600" kern="0" dirty="0" smtClean="0">
                  <a:solidFill>
                    <a:srgbClr val="FFFFFF"/>
                  </a:solidFill>
                  <a:latin typeface="Neo Sans Intel"/>
                </a:rPr>
                <a:t>Process</a:t>
              </a:r>
            </a:p>
          </p:txBody>
        </p:sp>
        <p:sp>
          <p:nvSpPr>
            <p:cNvPr id="80" name="Rectangle 79"/>
            <p:cNvSpPr>
              <a:spLocks/>
            </p:cNvSpPr>
            <p:nvPr/>
          </p:nvSpPr>
          <p:spPr>
            <a:xfrm>
              <a:off x="7647856" y="3076843"/>
              <a:ext cx="1143000" cy="4389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Neo Sans Intel"/>
                  <a:cs typeface="Neo Sans Intel"/>
                </a:rPr>
                <a:t>Publish</a:t>
              </a:r>
            </a:p>
          </p:txBody>
        </p:sp>
        <p:cxnSp>
          <p:nvCxnSpPr>
            <p:cNvPr id="81" name="Straight Arrow Connector 80"/>
            <p:cNvCxnSpPr>
              <a:stCxn id="77" idx="3"/>
              <a:endCxn id="80" idx="1"/>
            </p:cNvCxnSpPr>
            <p:nvPr/>
          </p:nvCxnSpPr>
          <p:spPr>
            <a:xfrm flipV="1">
              <a:off x="6998318" y="3296299"/>
              <a:ext cx="649538" cy="40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Rectangle 84"/>
            <p:cNvSpPr/>
            <p:nvPr/>
          </p:nvSpPr>
          <p:spPr bwMode="auto">
            <a:xfrm>
              <a:off x="5857627" y="3706704"/>
              <a:ext cx="1143000" cy="438912"/>
            </a:xfrm>
            <a:prstGeom prst="rect">
              <a:avLst/>
            </a:prstGeom>
            <a:solidFill>
              <a:schemeClr val="bg2">
                <a:lumMod val="50000"/>
                <a:alpha val="72000"/>
              </a:schemeClr>
            </a:solidFill>
            <a:ln w="3175" cap="flat" cmpd="sng" algn="ctr">
              <a:noFill/>
              <a:prstDash val="solid"/>
              <a:round/>
              <a:headEnd type="none" w="sm" len="sm"/>
              <a:tailEnd type="none" w="sm" len="sm"/>
            </a:ln>
            <a:effectLst/>
          </p:spPr>
          <p:txBody>
            <a:bodyPr vert="horz" wrap="none" lIns="40166" tIns="20081" rIns="40166" bIns="20081" numCol="1" rtlCol="0" anchor="ctr" anchorCtr="0" compatLnSpc="1">
              <a:prstTxWarp prst="textNoShape">
                <a:avLst/>
              </a:prstTxWarp>
            </a:bodyPr>
            <a:lstStyle/>
            <a:p>
              <a:pPr algn="ctr" eaLnBrk="0" hangingPunct="0"/>
              <a:r>
                <a:rPr lang="en-US" sz="1600" kern="0" dirty="0" smtClean="0">
                  <a:solidFill>
                    <a:srgbClr val="FFFFFF"/>
                  </a:solidFill>
                  <a:latin typeface="Neo Sans Intel"/>
                </a:rPr>
                <a:t>Process</a:t>
              </a:r>
            </a:p>
          </p:txBody>
        </p:sp>
        <p:sp>
          <p:nvSpPr>
            <p:cNvPr id="86" name="Rectangle 85"/>
            <p:cNvSpPr>
              <a:spLocks/>
            </p:cNvSpPr>
            <p:nvPr/>
          </p:nvSpPr>
          <p:spPr>
            <a:xfrm>
              <a:off x="7638621" y="3702605"/>
              <a:ext cx="1143000" cy="43891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Neo Sans Intel"/>
                  <a:cs typeface="Neo Sans Intel"/>
                </a:rPr>
                <a:t>Publish</a:t>
              </a:r>
            </a:p>
          </p:txBody>
        </p:sp>
        <p:cxnSp>
          <p:nvCxnSpPr>
            <p:cNvPr id="87" name="Straight Arrow Connector 86"/>
            <p:cNvCxnSpPr>
              <a:stCxn id="85" idx="3"/>
              <a:endCxn id="86" idx="1"/>
            </p:cNvCxnSpPr>
            <p:nvPr/>
          </p:nvCxnSpPr>
          <p:spPr>
            <a:xfrm flipV="1">
              <a:off x="7000627" y="3922061"/>
              <a:ext cx="637994" cy="40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4839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Architecture</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35</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marL="857250" lvl="2" indent="-285750"/>
            <a:r>
              <a:rPr lang="en-US" dirty="0" smtClean="0"/>
              <a:t>Core framework for scheduling and workflow management</a:t>
            </a:r>
          </a:p>
          <a:p>
            <a:pPr marL="857250" lvl="2" indent="-285750"/>
            <a:r>
              <a:rPr lang="en-US" dirty="0" smtClean="0"/>
              <a:t>Plugins make Pulse</a:t>
            </a:r>
          </a:p>
          <a:p>
            <a:pPr marL="857250" lvl="2" indent="-285750"/>
            <a:r>
              <a:rPr lang="en-US" dirty="0" smtClean="0"/>
              <a:t>Pulse is extensible through plugins for collection, processing, and publishing of metric data</a:t>
            </a:r>
            <a:endParaRPr lang="en-US" dirty="0"/>
          </a:p>
        </p:txBody>
      </p:sp>
    </p:spTree>
    <p:extLst>
      <p:ext uri="{BB962C8B-B14F-4D97-AF65-F5344CB8AC3E}">
        <p14:creationId xmlns:p14="http://schemas.microsoft.com/office/powerpoint/2010/main" val="606620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Core Architecture</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36</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marL="568325" lvl="1" indent="-342900">
              <a:buFont typeface="+mj-lt"/>
              <a:buAutoNum type="arabicPeriod"/>
            </a:pPr>
            <a:r>
              <a:rPr lang="en-US" dirty="0" smtClean="0"/>
              <a:t>Scheduler</a:t>
            </a:r>
          </a:p>
          <a:p>
            <a:pPr marL="914400" lvl="2" indent="-342900">
              <a:buFont typeface="+mj-lt"/>
              <a:buAutoNum type="arabicPeriod"/>
            </a:pPr>
            <a:r>
              <a:rPr lang="en-US" dirty="0" smtClean="0"/>
              <a:t>Create/Delete tasks</a:t>
            </a:r>
          </a:p>
          <a:p>
            <a:pPr marL="914400" lvl="2" indent="-342900">
              <a:buFont typeface="+mj-lt"/>
              <a:buAutoNum type="arabicPeriod"/>
            </a:pPr>
            <a:r>
              <a:rPr lang="en-US" dirty="0" smtClean="0"/>
              <a:t>Schedule tasks</a:t>
            </a:r>
          </a:p>
          <a:p>
            <a:pPr marL="568325" lvl="1" indent="-342900">
              <a:buFont typeface="+mj-lt"/>
              <a:buAutoNum type="arabicPeriod"/>
            </a:pPr>
            <a:r>
              <a:rPr lang="en-US" dirty="0" smtClean="0"/>
              <a:t>Manage Plugins</a:t>
            </a:r>
          </a:p>
          <a:p>
            <a:pPr marL="914400" lvl="2" indent="-342900">
              <a:buFont typeface="+mj-lt"/>
              <a:buAutoNum type="arabicPeriod"/>
            </a:pPr>
            <a:r>
              <a:rPr lang="en-US" dirty="0" smtClean="0"/>
              <a:t>Types: Collect, Process, Publish</a:t>
            </a:r>
          </a:p>
          <a:p>
            <a:pPr marL="914400" lvl="2" indent="-342900">
              <a:buFont typeface="+mj-lt"/>
              <a:buAutoNum type="arabicPeriod"/>
            </a:pPr>
            <a:r>
              <a:rPr lang="en-US" dirty="0" smtClean="0"/>
              <a:t>Load/Unload plugins</a:t>
            </a:r>
          </a:p>
          <a:p>
            <a:pPr marL="914400" lvl="2" indent="-342900">
              <a:buFont typeface="+mj-lt"/>
              <a:buAutoNum type="arabicPeriod"/>
            </a:pPr>
            <a:r>
              <a:rPr lang="en-US" dirty="0" smtClean="0"/>
              <a:t>Catalog metrics</a:t>
            </a:r>
          </a:p>
          <a:p>
            <a:pPr marL="914400" lvl="2" indent="-342900">
              <a:buFont typeface="+mj-lt"/>
              <a:buAutoNum type="arabicPeriod"/>
            </a:pPr>
            <a:r>
              <a:rPr lang="en-US" dirty="0" smtClean="0"/>
              <a:t>Start/Stop plugins</a:t>
            </a:r>
          </a:p>
          <a:p>
            <a:pPr marL="568325" lvl="1" indent="-342900">
              <a:buFont typeface="+mj-lt"/>
              <a:buAutoNum type="arabicPeriod"/>
            </a:pPr>
            <a:r>
              <a:rPr lang="en-US" dirty="0" smtClean="0"/>
              <a:t>Rest API</a:t>
            </a:r>
          </a:p>
          <a:p>
            <a:pPr marL="914400" lvl="2" indent="-342900">
              <a:buFont typeface="+mj-lt"/>
              <a:buAutoNum type="arabicPeriod"/>
            </a:pPr>
            <a:endParaRPr lang="en-US" dirty="0"/>
          </a:p>
        </p:txBody>
      </p:sp>
    </p:spTree>
    <p:extLst>
      <p:ext uri="{BB962C8B-B14F-4D97-AF65-F5344CB8AC3E}">
        <p14:creationId xmlns:p14="http://schemas.microsoft.com/office/powerpoint/2010/main" val="2908698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37</a:t>
            </a:fld>
            <a:endParaRPr lang="en-US" dirty="0"/>
          </a:p>
        </p:txBody>
      </p:sp>
      <p:sp>
        <p:nvSpPr>
          <p:cNvPr id="3" name="Title 2"/>
          <p:cNvSpPr>
            <a:spLocks noGrp="1"/>
          </p:cNvSpPr>
          <p:nvPr>
            <p:ph type="title"/>
          </p:nvPr>
        </p:nvSpPr>
        <p:spPr>
          <a:xfrm>
            <a:off x="455613" y="308848"/>
            <a:ext cx="8229600" cy="690746"/>
          </a:xfrm>
        </p:spPr>
        <p:txBody>
          <a:bodyPr/>
          <a:lstStyle/>
          <a:p>
            <a:r>
              <a:rPr lang="en-US" dirty="0" smtClean="0"/>
              <a:t>Simple and Flexible Deployment</a:t>
            </a:r>
            <a:endParaRPr lang="en-US" dirty="0"/>
          </a:p>
        </p:txBody>
      </p:sp>
      <p:sp>
        <p:nvSpPr>
          <p:cNvPr id="4" name="Content Placeholder 3"/>
          <p:cNvSpPr>
            <a:spLocks noGrp="1"/>
          </p:cNvSpPr>
          <p:nvPr>
            <p:ph sz="quarter" idx="13"/>
          </p:nvPr>
        </p:nvSpPr>
        <p:spPr/>
        <p:txBody>
          <a:bodyPr>
            <a:normAutofit fontScale="92500" lnSpcReduction="10000"/>
          </a:bodyPr>
          <a:lstStyle/>
          <a:p>
            <a:pPr marL="511175" lvl="1" indent="-285750"/>
            <a:r>
              <a:rPr lang="en-US" dirty="0" smtClean="0"/>
              <a:t>Simple Deployments</a:t>
            </a:r>
          </a:p>
          <a:p>
            <a:pPr marL="857250" lvl="2" indent="-285750"/>
            <a:r>
              <a:rPr lang="en-US" dirty="0" smtClean="0"/>
              <a:t>A </a:t>
            </a:r>
            <a:r>
              <a:rPr lang="en-US" b="1" dirty="0" smtClean="0"/>
              <a:t>single</a:t>
            </a:r>
            <a:r>
              <a:rPr lang="en-US" dirty="0" smtClean="0"/>
              <a:t> binary to install the framework</a:t>
            </a:r>
          </a:p>
          <a:p>
            <a:pPr marL="1255713" lvl="3" indent="-285750"/>
            <a:r>
              <a:rPr lang="en-US" sz="1800" dirty="0" smtClean="0"/>
              <a:t>Scheduling tasks, Collection, Processing, Publishing</a:t>
            </a:r>
          </a:p>
          <a:p>
            <a:pPr marL="857250" lvl="2" indent="-285750"/>
            <a:r>
              <a:rPr lang="en-US" dirty="0" smtClean="0"/>
              <a:t>Plugins can be automatically detected</a:t>
            </a:r>
          </a:p>
          <a:p>
            <a:pPr marL="511175" lvl="1" indent="-285750"/>
            <a:r>
              <a:rPr lang="en-US" dirty="0" smtClean="0"/>
              <a:t>Flexible Deployments</a:t>
            </a:r>
          </a:p>
          <a:p>
            <a:pPr marL="857250" lvl="2" indent="-285750"/>
            <a:r>
              <a:rPr lang="en-US" dirty="0" smtClean="0"/>
              <a:t>Easy all-in-one </a:t>
            </a:r>
          </a:p>
          <a:p>
            <a:pPr marL="1255713" lvl="3" indent="-285750"/>
            <a:r>
              <a:rPr lang="en-US" sz="1800" dirty="0" smtClean="0"/>
              <a:t>Scheduling tasks, Collecting, Processing and Publish on a single host</a:t>
            </a:r>
          </a:p>
          <a:p>
            <a:pPr marL="857250" lvl="2" indent="-285750"/>
            <a:r>
              <a:rPr lang="en-US" dirty="0" smtClean="0"/>
              <a:t>Distributed</a:t>
            </a:r>
          </a:p>
          <a:p>
            <a:pPr marL="1255713" lvl="3" indent="-285750"/>
            <a:r>
              <a:rPr lang="en-US" sz="1800" dirty="0" smtClean="0"/>
              <a:t>Components can be deployed independently on separate hosts</a:t>
            </a:r>
          </a:p>
          <a:p>
            <a:pPr marL="1255713" lvl="3" indent="-285750"/>
            <a:r>
              <a:rPr lang="en-US" sz="1800" dirty="0" smtClean="0"/>
              <a:t>Enables complex scenarios</a:t>
            </a:r>
          </a:p>
          <a:p>
            <a:pPr marL="1604963" lvl="4" indent="-285750"/>
            <a:r>
              <a:rPr lang="en-US" sz="1800" dirty="0" smtClean="0"/>
              <a:t>processing and publishing for a group of hosts go through specific hosts</a:t>
            </a:r>
          </a:p>
        </p:txBody>
      </p:sp>
    </p:spTree>
    <p:extLst>
      <p:ext uri="{BB962C8B-B14F-4D97-AF65-F5344CB8AC3E}">
        <p14:creationId xmlns:p14="http://schemas.microsoft.com/office/powerpoint/2010/main" val="1001140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Deployment Scenarios</a:t>
            </a:r>
            <a:endParaRPr lang="en-US" dirty="0"/>
          </a:p>
        </p:txBody>
      </p:sp>
      <p:sp>
        <p:nvSpPr>
          <p:cNvPr id="2" name="Slide Number Placeholder 1"/>
          <p:cNvSpPr>
            <a:spLocks noGrp="1"/>
          </p:cNvSpPr>
          <p:nvPr>
            <p:ph type="sldNum" sz="quarter" idx="12"/>
          </p:nvPr>
        </p:nvSpPr>
        <p:spPr/>
        <p:txBody>
          <a:bodyPr/>
          <a:lstStyle/>
          <a:p>
            <a:fld id="{EE2556C5-CE8C-6547-B838-EA80C61A4AF7}" type="slidenum">
              <a:rPr lang="en-US" smtClean="0"/>
              <a:pPr/>
              <a:t>38</a:t>
            </a:fld>
            <a:endParaRPr lang="en-US" dirty="0"/>
          </a:p>
        </p:txBody>
      </p:sp>
      <p:sp>
        <p:nvSpPr>
          <p:cNvPr id="10" name="TextBox 9"/>
          <p:cNvSpPr txBox="1"/>
          <p:nvPr/>
        </p:nvSpPr>
        <p:spPr>
          <a:xfrm>
            <a:off x="864754" y="1143182"/>
            <a:ext cx="1031051" cy="338554"/>
          </a:xfrm>
          <a:prstGeom prst="rect">
            <a:avLst/>
          </a:prstGeom>
          <a:noFill/>
        </p:spPr>
        <p:txBody>
          <a:bodyPr wrap="none" rtlCol="0">
            <a:spAutoFit/>
          </a:bodyPr>
          <a:lstStyle/>
          <a:p>
            <a:r>
              <a:rPr lang="en-US" sz="1600" dirty="0" smtClean="0">
                <a:solidFill>
                  <a:schemeClr val="tx2"/>
                </a:solidFill>
                <a:latin typeface="Neo Sans Intel"/>
                <a:cs typeface="Neo Sans Intel"/>
              </a:rPr>
              <a:t>All-in-One</a:t>
            </a:r>
          </a:p>
        </p:txBody>
      </p:sp>
      <p:sp>
        <p:nvSpPr>
          <p:cNvPr id="12" name="TextBox 11"/>
          <p:cNvSpPr txBox="1"/>
          <p:nvPr/>
        </p:nvSpPr>
        <p:spPr>
          <a:xfrm>
            <a:off x="6146084" y="1201898"/>
            <a:ext cx="2905060" cy="348443"/>
          </a:xfrm>
          <a:prstGeom prst="rect">
            <a:avLst/>
          </a:prstGeom>
          <a:noFill/>
        </p:spPr>
        <p:txBody>
          <a:bodyPr wrap="square" rtlCol="0">
            <a:spAutoFit/>
          </a:bodyPr>
          <a:lstStyle/>
          <a:p>
            <a:r>
              <a:rPr lang="en-US" sz="1600" dirty="0" smtClean="0">
                <a:solidFill>
                  <a:schemeClr val="tx2"/>
                </a:solidFill>
                <a:latin typeface="Neo Sans Intel"/>
                <a:cs typeface="Neo Sans Intel"/>
              </a:rPr>
              <a:t>Distributed And Decoupled</a:t>
            </a:r>
          </a:p>
        </p:txBody>
      </p:sp>
      <p:grpSp>
        <p:nvGrpSpPr>
          <p:cNvPr id="4" name="Group 3"/>
          <p:cNvGrpSpPr>
            <a:grpSpLocks noChangeAspect="1"/>
          </p:cNvGrpSpPr>
          <p:nvPr/>
        </p:nvGrpSpPr>
        <p:grpSpPr>
          <a:xfrm>
            <a:off x="301372" y="1619909"/>
            <a:ext cx="2560320" cy="2261434"/>
            <a:chOff x="372992" y="2365617"/>
            <a:chExt cx="2703167" cy="2387605"/>
          </a:xfrm>
        </p:grpSpPr>
        <p:sp>
          <p:nvSpPr>
            <p:cNvPr id="8" name="Rounded Rectangle 7"/>
            <p:cNvSpPr>
              <a:spLocks noChangeAspect="1"/>
            </p:cNvSpPr>
            <p:nvPr/>
          </p:nvSpPr>
          <p:spPr>
            <a:xfrm>
              <a:off x="372992" y="2365617"/>
              <a:ext cx="2703167" cy="2387605"/>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dirty="0" smtClean="0">
                <a:latin typeface="Neo Sans Intel"/>
              </a:endParaRPr>
            </a:p>
            <a:p>
              <a:pPr algn="ctr"/>
              <a:r>
                <a:rPr lang="en-US" sz="1400" dirty="0" smtClean="0">
                  <a:latin typeface="Neo Sans Intel"/>
                </a:rPr>
                <a:t>Host: Physical or Virtual</a:t>
              </a:r>
            </a:p>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a:latin typeface="Neo Sans Intel"/>
              </a:endParaRPr>
            </a:p>
          </p:txBody>
        </p:sp>
        <p:grpSp>
          <p:nvGrpSpPr>
            <p:cNvPr id="9" name="Group 8"/>
            <p:cNvGrpSpPr>
              <a:grpSpLocks noChangeAspect="1"/>
            </p:cNvGrpSpPr>
            <p:nvPr/>
          </p:nvGrpSpPr>
          <p:grpSpPr>
            <a:xfrm>
              <a:off x="904118" y="2843163"/>
              <a:ext cx="1645921" cy="1605054"/>
              <a:chOff x="5471749" y="1188049"/>
              <a:chExt cx="1645921" cy="1601198"/>
            </a:xfrm>
          </p:grpSpPr>
          <p:sp>
            <p:nvSpPr>
              <p:cNvPr id="11" name="Rectangle 10"/>
              <p:cNvSpPr/>
              <p:nvPr/>
            </p:nvSpPr>
            <p:spPr>
              <a:xfrm>
                <a:off x="5471750" y="1188049"/>
                <a:ext cx="1645920" cy="405114"/>
              </a:xfrm>
              <a:prstGeom prst="rect">
                <a:avLst/>
              </a:prstGeom>
              <a:solidFill>
                <a:srgbClr val="93E2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Neo Sans Intel"/>
                  </a:rPr>
                  <a:t>Scheduler</a:t>
                </a:r>
                <a:endParaRPr lang="en-US" sz="1400" dirty="0">
                  <a:solidFill>
                    <a:srgbClr val="000000"/>
                  </a:solidFill>
                  <a:latin typeface="Neo Sans Intel"/>
                </a:endParaRPr>
              </a:p>
            </p:txBody>
          </p:sp>
          <p:sp>
            <p:nvSpPr>
              <p:cNvPr id="13" name="Rectangle 12"/>
              <p:cNvSpPr/>
              <p:nvPr/>
            </p:nvSpPr>
            <p:spPr>
              <a:xfrm>
                <a:off x="5471750" y="1586744"/>
                <a:ext cx="1645920"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Collection</a:t>
                </a:r>
                <a:endParaRPr lang="en-US" sz="1400" dirty="0">
                  <a:latin typeface="Neo Sans Intel"/>
                </a:endParaRPr>
              </a:p>
            </p:txBody>
          </p:sp>
          <p:sp>
            <p:nvSpPr>
              <p:cNvPr id="14" name="Rectangle 13"/>
              <p:cNvSpPr/>
              <p:nvPr/>
            </p:nvSpPr>
            <p:spPr>
              <a:xfrm>
                <a:off x="5471749" y="1985439"/>
                <a:ext cx="1645920" cy="405114"/>
              </a:xfrm>
              <a:prstGeom prst="rect">
                <a:avLst/>
              </a:prstGeom>
              <a:solidFill>
                <a:schemeClr val="bg2">
                  <a:lumMod val="50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Processing</a:t>
                </a:r>
              </a:p>
            </p:txBody>
          </p:sp>
          <p:sp>
            <p:nvSpPr>
              <p:cNvPr id="15" name="Rectangle 14"/>
              <p:cNvSpPr/>
              <p:nvPr/>
            </p:nvSpPr>
            <p:spPr>
              <a:xfrm>
                <a:off x="5471749" y="2384133"/>
                <a:ext cx="1645920" cy="40511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Publishing</a:t>
                </a:r>
              </a:p>
            </p:txBody>
          </p:sp>
        </p:grpSp>
      </p:grpSp>
      <p:grpSp>
        <p:nvGrpSpPr>
          <p:cNvPr id="33" name="Group 32"/>
          <p:cNvGrpSpPr/>
          <p:nvPr/>
        </p:nvGrpSpPr>
        <p:grpSpPr>
          <a:xfrm>
            <a:off x="2950877" y="905900"/>
            <a:ext cx="6053977" cy="3661103"/>
            <a:chOff x="2950877" y="905900"/>
            <a:chExt cx="6053977" cy="3661103"/>
          </a:xfrm>
        </p:grpSpPr>
        <p:cxnSp>
          <p:nvCxnSpPr>
            <p:cNvPr id="47" name="Straight Arrow Connector 46"/>
            <p:cNvCxnSpPr>
              <a:stCxn id="19" idx="3"/>
              <a:endCxn id="78" idx="1"/>
            </p:cNvCxnSpPr>
            <p:nvPr/>
          </p:nvCxnSpPr>
          <p:spPr>
            <a:xfrm flipV="1">
              <a:off x="3956717" y="1408820"/>
              <a:ext cx="732170" cy="13145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a:stCxn id="19" idx="3"/>
              <a:endCxn id="69" idx="1"/>
            </p:cNvCxnSpPr>
            <p:nvPr/>
          </p:nvCxnSpPr>
          <p:spPr>
            <a:xfrm>
              <a:off x="3956717" y="2723377"/>
              <a:ext cx="731250" cy="13407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a:stCxn id="78" idx="3"/>
              <a:endCxn id="82" idx="1"/>
            </p:cNvCxnSpPr>
            <p:nvPr/>
          </p:nvCxnSpPr>
          <p:spPr>
            <a:xfrm>
              <a:off x="5694727" y="1408820"/>
              <a:ext cx="731251" cy="13174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a:stCxn id="69" idx="3"/>
              <a:endCxn id="82" idx="1"/>
            </p:cNvCxnSpPr>
            <p:nvPr/>
          </p:nvCxnSpPr>
          <p:spPr>
            <a:xfrm flipV="1">
              <a:off x="5693807" y="2726223"/>
              <a:ext cx="732171" cy="13378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ounded Rectangle 18"/>
            <p:cNvSpPr>
              <a:spLocks noChangeAspect="1"/>
            </p:cNvSpPr>
            <p:nvPr/>
          </p:nvSpPr>
          <p:spPr>
            <a:xfrm>
              <a:off x="2950877" y="2220457"/>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p:txBody>
        </p:sp>
        <p:cxnSp>
          <p:nvCxnSpPr>
            <p:cNvPr id="62" name="Straight Arrow Connector 61"/>
            <p:cNvCxnSpPr>
              <a:stCxn id="19" idx="3"/>
              <a:endCxn id="74" idx="1"/>
            </p:cNvCxnSpPr>
            <p:nvPr/>
          </p:nvCxnSpPr>
          <p:spPr>
            <a:xfrm>
              <a:off x="3956717" y="2723377"/>
              <a:ext cx="732172" cy="18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9" name="Rounded Rectangle 68"/>
            <p:cNvSpPr>
              <a:spLocks noChangeAspect="1"/>
            </p:cNvSpPr>
            <p:nvPr/>
          </p:nvSpPr>
          <p:spPr>
            <a:xfrm>
              <a:off x="4687967" y="3561163"/>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r>
                <a:rPr lang="en-US" sz="1100" dirty="0" smtClean="0">
                  <a:latin typeface="Neo Sans Intel"/>
                </a:rPr>
                <a:t>s</a:t>
              </a:r>
              <a:endParaRPr lang="en-US" sz="1100" dirty="0">
                <a:latin typeface="Neo Sans Intel"/>
              </a:endParaRPr>
            </a:p>
          </p:txBody>
        </p:sp>
        <p:sp>
          <p:nvSpPr>
            <p:cNvPr id="74" name="Rounded Rectangle 73"/>
            <p:cNvSpPr>
              <a:spLocks noChangeAspect="1"/>
            </p:cNvSpPr>
            <p:nvPr/>
          </p:nvSpPr>
          <p:spPr>
            <a:xfrm>
              <a:off x="4688889" y="2222354"/>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sp>
          <p:nvSpPr>
            <p:cNvPr id="78" name="Rounded Rectangle 77"/>
            <p:cNvSpPr>
              <a:spLocks noChangeAspect="1"/>
            </p:cNvSpPr>
            <p:nvPr/>
          </p:nvSpPr>
          <p:spPr>
            <a:xfrm>
              <a:off x="4688887" y="905900"/>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sp>
          <p:nvSpPr>
            <p:cNvPr id="82" name="Rounded Rectangle 81"/>
            <p:cNvSpPr>
              <a:spLocks noChangeAspect="1"/>
            </p:cNvSpPr>
            <p:nvPr/>
          </p:nvSpPr>
          <p:spPr>
            <a:xfrm>
              <a:off x="6425978" y="2223303"/>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cxnSp>
          <p:nvCxnSpPr>
            <p:cNvPr id="84" name="Straight Arrow Connector 83"/>
            <p:cNvCxnSpPr>
              <a:stCxn id="74" idx="3"/>
              <a:endCxn id="82" idx="1"/>
            </p:cNvCxnSpPr>
            <p:nvPr/>
          </p:nvCxnSpPr>
          <p:spPr>
            <a:xfrm>
              <a:off x="5694729" y="2725274"/>
              <a:ext cx="731249" cy="9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a:stCxn id="82" idx="3"/>
              <a:endCxn id="92" idx="1"/>
            </p:cNvCxnSpPr>
            <p:nvPr/>
          </p:nvCxnSpPr>
          <p:spPr>
            <a:xfrm flipV="1">
              <a:off x="7431818" y="2726222"/>
              <a:ext cx="567196"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2" name="Rounded Rectangle 91"/>
            <p:cNvSpPr>
              <a:spLocks noChangeAspect="1"/>
            </p:cNvSpPr>
            <p:nvPr/>
          </p:nvSpPr>
          <p:spPr>
            <a:xfrm>
              <a:off x="7999014" y="2223302"/>
              <a:ext cx="1005840" cy="10058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Neo Sans Intel"/>
              </a:endParaRPr>
            </a:p>
            <a:p>
              <a:pPr algn="ctr"/>
              <a:endParaRPr lang="en-US" dirty="0">
                <a:latin typeface="Neo Sans Intel"/>
              </a:endParaRPr>
            </a:p>
            <a:p>
              <a:pPr algn="ctr"/>
              <a:endParaRPr lang="en-US" dirty="0" smtClean="0">
                <a:latin typeface="Neo Sans Intel"/>
              </a:endParaRPr>
            </a:p>
            <a:p>
              <a:pPr algn="ctr"/>
              <a:endParaRPr lang="en-US" dirty="0" smtClean="0">
                <a:latin typeface="Neo Sans Intel"/>
              </a:endParaRPr>
            </a:p>
            <a:p>
              <a:pPr algn="ctr"/>
              <a:r>
                <a:rPr lang="en-US" sz="1100" dirty="0" smtClean="0">
                  <a:latin typeface="Neo Sans Intel"/>
                </a:rPr>
                <a:t>Host: Physical/VM</a:t>
              </a:r>
              <a:endParaRPr lang="en-US" dirty="0" smtClean="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smtClean="0">
                <a:latin typeface="Neo Sans Intel"/>
              </a:endParaRPr>
            </a:p>
            <a:p>
              <a:pPr algn="ctr"/>
              <a:endParaRPr lang="en-US" sz="1100" dirty="0">
                <a:latin typeface="Neo Sans Intel"/>
              </a:endParaRPr>
            </a:p>
          </p:txBody>
        </p:sp>
      </p:grpSp>
      <p:sp>
        <p:nvSpPr>
          <p:cNvPr id="40" name="Rectangle 39"/>
          <p:cNvSpPr/>
          <p:nvPr/>
        </p:nvSpPr>
        <p:spPr bwMode="auto">
          <a:xfrm>
            <a:off x="6474151" y="2822322"/>
            <a:ext cx="914400" cy="292608"/>
          </a:xfrm>
          <a:prstGeom prst="rect">
            <a:avLst/>
          </a:prstGeom>
          <a:solidFill>
            <a:schemeClr val="bg2">
              <a:lumMod val="50000"/>
              <a:alpha val="72000"/>
            </a:schemeClr>
          </a:solidFill>
          <a:ln w="3175" cap="flat" cmpd="sng" algn="ctr">
            <a:noFill/>
            <a:prstDash val="solid"/>
            <a:round/>
            <a:headEnd type="none" w="sm" len="sm"/>
            <a:tailEnd type="none" w="sm" len="sm"/>
          </a:ln>
          <a:effectLst/>
        </p:spPr>
        <p:txBody>
          <a:bodyPr vert="horz" wrap="none" lIns="40166" tIns="20081" rIns="40166" bIns="20081" numCol="1" rtlCol="0" anchor="ctr" anchorCtr="0" compatLnSpc="1">
            <a:prstTxWarp prst="textNoShape">
              <a:avLst/>
            </a:prstTxWarp>
          </a:bodyPr>
          <a:lstStyle/>
          <a:p>
            <a:pPr algn="ctr" eaLnBrk="0" hangingPunct="0"/>
            <a:r>
              <a:rPr lang="en-US" sz="1100" kern="0" dirty="0" smtClean="0">
                <a:solidFill>
                  <a:srgbClr val="FFFFFF"/>
                </a:solidFill>
                <a:latin typeface="Neo Sans Intel"/>
              </a:rPr>
              <a:t>Processing</a:t>
            </a:r>
          </a:p>
        </p:txBody>
      </p:sp>
      <p:sp>
        <p:nvSpPr>
          <p:cNvPr id="43" name="Rectangle 42"/>
          <p:cNvSpPr>
            <a:spLocks/>
          </p:cNvSpPr>
          <p:nvPr/>
        </p:nvSpPr>
        <p:spPr>
          <a:xfrm>
            <a:off x="8047326" y="2806678"/>
            <a:ext cx="914400" cy="29260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Neo Sans Intel"/>
                <a:cs typeface="Neo Sans Intel"/>
              </a:rPr>
              <a:t>Publishing</a:t>
            </a:r>
          </a:p>
        </p:txBody>
      </p:sp>
      <p:sp>
        <p:nvSpPr>
          <p:cNvPr id="45" name="Rectangle 44"/>
          <p:cNvSpPr>
            <a:spLocks/>
          </p:cNvSpPr>
          <p:nvPr/>
        </p:nvSpPr>
        <p:spPr>
          <a:xfrm>
            <a:off x="2994892" y="2798616"/>
            <a:ext cx="914400" cy="292608"/>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Neo Sans Intel"/>
                <a:ea typeface="Verdana" panose="020B0604030504040204" pitchFamily="34" charset="0"/>
                <a:cs typeface="Neo Sans Intel"/>
              </a:rPr>
              <a:t>Scheduler</a:t>
            </a:r>
            <a:endParaRPr lang="en-US" sz="1100" i="1" dirty="0">
              <a:solidFill>
                <a:schemeClr val="tx1"/>
              </a:solidFill>
              <a:latin typeface="Neo Sans Intel"/>
              <a:ea typeface="Verdana" panose="020B0604030504040204" pitchFamily="34" charset="0"/>
              <a:cs typeface="Neo Sans Intel"/>
            </a:endParaRPr>
          </a:p>
        </p:txBody>
      </p:sp>
      <p:sp>
        <p:nvSpPr>
          <p:cNvPr id="44" name="Rectangle 43"/>
          <p:cNvSpPr>
            <a:spLocks/>
          </p:cNvSpPr>
          <p:nvPr/>
        </p:nvSpPr>
        <p:spPr>
          <a:xfrm>
            <a:off x="4726712" y="4172525"/>
            <a:ext cx="914400" cy="292608"/>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latin typeface="Neo Sans Intel"/>
                <a:ea typeface="Verdana" panose="020B0604030504040204" pitchFamily="34" charset="0"/>
                <a:cs typeface="Neo Sans Intel"/>
              </a:rPr>
              <a:t>Collection</a:t>
            </a:r>
            <a:endParaRPr lang="en-US" sz="1100" i="1" dirty="0">
              <a:solidFill>
                <a:srgbClr val="FFFFFF"/>
              </a:solidFill>
              <a:latin typeface="Neo Sans Intel"/>
              <a:ea typeface="Verdana" panose="020B0604030504040204" pitchFamily="34" charset="0"/>
              <a:cs typeface="Neo Sans Intel"/>
            </a:endParaRPr>
          </a:p>
        </p:txBody>
      </p:sp>
      <p:sp>
        <p:nvSpPr>
          <p:cNvPr id="46" name="Rectangle 45"/>
          <p:cNvSpPr>
            <a:spLocks/>
          </p:cNvSpPr>
          <p:nvPr/>
        </p:nvSpPr>
        <p:spPr>
          <a:xfrm>
            <a:off x="4729020" y="2800926"/>
            <a:ext cx="914400" cy="292608"/>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latin typeface="Neo Sans Intel"/>
                <a:ea typeface="Verdana" panose="020B0604030504040204" pitchFamily="34" charset="0"/>
                <a:cs typeface="Neo Sans Intel"/>
              </a:rPr>
              <a:t>Collection</a:t>
            </a:r>
            <a:endParaRPr lang="en-US" sz="1100" i="1" dirty="0">
              <a:solidFill>
                <a:srgbClr val="FFFFFF"/>
              </a:solidFill>
              <a:latin typeface="Neo Sans Intel"/>
              <a:ea typeface="Verdana" panose="020B0604030504040204" pitchFamily="34" charset="0"/>
              <a:cs typeface="Neo Sans Intel"/>
            </a:endParaRPr>
          </a:p>
        </p:txBody>
      </p:sp>
      <p:sp>
        <p:nvSpPr>
          <p:cNvPr id="48" name="Rectangle 47"/>
          <p:cNvSpPr>
            <a:spLocks/>
          </p:cNvSpPr>
          <p:nvPr/>
        </p:nvSpPr>
        <p:spPr>
          <a:xfrm>
            <a:off x="4731330" y="1510144"/>
            <a:ext cx="914400" cy="292608"/>
          </a:xfrm>
          <a:prstGeom prst="rect">
            <a:avLst/>
          </a:prstGeom>
          <a:solidFill>
            <a:srgbClr val="00AE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latin typeface="Neo Sans Intel"/>
                <a:ea typeface="Verdana" panose="020B0604030504040204" pitchFamily="34" charset="0"/>
                <a:cs typeface="Neo Sans Intel"/>
              </a:rPr>
              <a:t>Collection</a:t>
            </a:r>
            <a:endParaRPr lang="en-US" sz="1100" i="1" dirty="0">
              <a:solidFill>
                <a:srgbClr val="FFFFFF"/>
              </a:solidFill>
              <a:latin typeface="Neo Sans Intel"/>
              <a:ea typeface="Verdana" panose="020B0604030504040204" pitchFamily="34" charset="0"/>
              <a:cs typeface="Neo Sans Intel"/>
            </a:endParaRPr>
          </a:p>
        </p:txBody>
      </p:sp>
    </p:spTree>
    <p:extLst>
      <p:ext uri="{BB962C8B-B14F-4D97-AF65-F5344CB8AC3E}">
        <p14:creationId xmlns:p14="http://schemas.microsoft.com/office/powerpoint/2010/main" val="2473729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API Enabling Custom Integration</a:t>
            </a:r>
            <a:endParaRPr lang="en-US" sz="3600" dirty="0"/>
          </a:p>
        </p:txBody>
      </p:sp>
      <p:sp>
        <p:nvSpPr>
          <p:cNvPr id="3" name="Content Placeholder 2"/>
          <p:cNvSpPr>
            <a:spLocks noGrp="1"/>
          </p:cNvSpPr>
          <p:nvPr>
            <p:ph sz="quarter" idx="13"/>
          </p:nvPr>
        </p:nvSpPr>
        <p:spPr/>
        <p:txBody>
          <a:bodyPr>
            <a:normAutofit fontScale="47500" lnSpcReduction="20000"/>
          </a:bodyPr>
          <a:lstStyle/>
          <a:p>
            <a:r>
              <a:rPr lang="en-US" sz="2600" dirty="0" smtClean="0"/>
              <a:t>API</a:t>
            </a:r>
          </a:p>
          <a:p>
            <a:pPr lvl="1"/>
            <a:r>
              <a:rPr lang="en-US" sz="2600" dirty="0" smtClean="0"/>
              <a:t>Define tasks and workflows</a:t>
            </a:r>
          </a:p>
          <a:p>
            <a:pPr lvl="2"/>
            <a:r>
              <a:rPr lang="en-US" sz="2600" dirty="0" smtClean="0"/>
              <a:t>Collect -&gt; Process -&gt; Publish</a:t>
            </a:r>
          </a:p>
          <a:p>
            <a:pPr lvl="2"/>
            <a:r>
              <a:rPr lang="en-US" sz="2600" dirty="0" smtClean="0"/>
              <a:t>Select schedule (Interval, Window, </a:t>
            </a:r>
            <a:r>
              <a:rPr lang="en-US" sz="2600" dirty="0" err="1" smtClean="0"/>
              <a:t>Cron</a:t>
            </a:r>
            <a:r>
              <a:rPr lang="en-US" sz="2600" dirty="0" smtClean="0"/>
              <a:t>)</a:t>
            </a:r>
          </a:p>
          <a:p>
            <a:pPr lvl="1"/>
            <a:r>
              <a:rPr lang="en-US" sz="2600" dirty="0" smtClean="0"/>
              <a:t> Manage plugins</a:t>
            </a:r>
          </a:p>
          <a:p>
            <a:pPr lvl="2"/>
            <a:r>
              <a:rPr lang="en-US" sz="2600" dirty="0" smtClean="0"/>
              <a:t>Load/Unload/Swap </a:t>
            </a:r>
          </a:p>
          <a:p>
            <a:pPr lvl="2"/>
            <a:r>
              <a:rPr lang="en-US" sz="2600" dirty="0" smtClean="0"/>
              <a:t>Stop/Start</a:t>
            </a:r>
          </a:p>
          <a:p>
            <a:pPr lvl="2"/>
            <a:r>
              <a:rPr lang="en-US" sz="2600" dirty="0" smtClean="0"/>
              <a:t>Hits, Misses, Errors</a:t>
            </a:r>
          </a:p>
          <a:p>
            <a:pPr lvl="2"/>
            <a:r>
              <a:rPr lang="en-US" sz="2600" dirty="0" smtClean="0"/>
              <a:t>Set plugin routing strategy (round-robin, most recently used, …)</a:t>
            </a:r>
          </a:p>
          <a:p>
            <a:r>
              <a:rPr lang="en-US" sz="2600" dirty="0" smtClean="0"/>
              <a:t>File</a:t>
            </a:r>
          </a:p>
          <a:p>
            <a:pPr lvl="1"/>
            <a:r>
              <a:rPr lang="en-US" sz="2600" dirty="0" smtClean="0"/>
              <a:t>Configuration files</a:t>
            </a:r>
          </a:p>
          <a:p>
            <a:pPr lvl="2"/>
            <a:r>
              <a:rPr lang="en-US" sz="2600" dirty="0" smtClean="0"/>
              <a:t>Define </a:t>
            </a:r>
            <a:r>
              <a:rPr lang="en-US" sz="2600" dirty="0"/>
              <a:t>t</a:t>
            </a:r>
            <a:r>
              <a:rPr lang="en-US" sz="2600" dirty="0" smtClean="0"/>
              <a:t>asks and workflows</a:t>
            </a:r>
          </a:p>
          <a:p>
            <a:pPr lvl="2"/>
            <a:r>
              <a:rPr lang="en-US" sz="2600" dirty="0" smtClean="0"/>
              <a:t>Configure plugins</a:t>
            </a:r>
          </a:p>
          <a:p>
            <a:pPr marL="914400" lvl="2" indent="0">
              <a:buNone/>
            </a:pPr>
            <a:endParaRPr lang="en-US" dirty="0" smtClean="0"/>
          </a:p>
          <a:p>
            <a:pPr marL="914400" lvl="2" indent="0">
              <a:buNone/>
            </a:pPr>
            <a:endParaRPr lang="en-US" dirty="0" smtClean="0"/>
          </a:p>
        </p:txBody>
      </p:sp>
    </p:spTree>
    <p:extLst>
      <p:ext uri="{BB962C8B-B14F-4D97-AF65-F5344CB8AC3E}">
        <p14:creationId xmlns:p14="http://schemas.microsoft.com/office/powerpoint/2010/main" val="557327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423899" y="983601"/>
            <a:ext cx="4114800" cy="3729308"/>
            <a:chOff x="1725831" y="307883"/>
            <a:chExt cx="5869998" cy="4474008"/>
          </a:xfrm>
        </p:grpSpPr>
        <p:sp>
          <p:nvSpPr>
            <p:cNvPr id="4" name="Shape 1712"/>
            <p:cNvSpPr/>
            <p:nvPr/>
          </p:nvSpPr>
          <p:spPr>
            <a:xfrm>
              <a:off x="1969500" y="570125"/>
              <a:ext cx="5411700" cy="3979200"/>
            </a:xfrm>
            <a:prstGeom prst="rect">
              <a:avLst/>
            </a:prstGeom>
            <a:solidFill>
              <a:srgbClr val="7ED3F7">
                <a:alpha val="29620"/>
              </a:srgbClr>
            </a:solidFill>
            <a:ln>
              <a:noFill/>
            </a:ln>
          </p:spPr>
          <p:txBody>
            <a:bodyPr lIns="57100" tIns="28550" rIns="57100" bIns="28550" anchor="ctr" anchorCtr="1">
              <a:noAutofit/>
            </a:bodyPr>
            <a:lstStyle/>
            <a:p>
              <a:pPr algn="ctr">
                <a:lnSpc>
                  <a:spcPct val="95000"/>
                </a:lnSpc>
                <a:spcBef>
                  <a:spcPts val="0"/>
                </a:spcBef>
                <a:spcAft>
                  <a:spcPts val="0"/>
                </a:spcAft>
                <a:buClr>
                  <a:srgbClr val="FFFFFF"/>
                </a:buClr>
              </a:pPr>
              <a:endParaRPr sz="1500" b="1">
                <a:solidFill>
                  <a:srgbClr val="FFFFFF"/>
                </a:solidFill>
                <a:latin typeface="Neo Sans Intel"/>
                <a:ea typeface="Arial"/>
                <a:cs typeface="Neo Sans Intel"/>
                <a:sym typeface="Arial"/>
              </a:endParaRPr>
            </a:p>
          </p:txBody>
        </p:sp>
        <p:sp>
          <p:nvSpPr>
            <p:cNvPr id="6" name="Shape 1714"/>
            <p:cNvSpPr/>
            <p:nvPr/>
          </p:nvSpPr>
          <p:spPr>
            <a:xfrm>
              <a:off x="1969505" y="4493292"/>
              <a:ext cx="5411700" cy="288599"/>
            </a:xfrm>
            <a:prstGeom prst="rect">
              <a:avLst/>
            </a:prstGeom>
            <a:solidFill>
              <a:srgbClr val="7ED3F7"/>
            </a:solidFill>
            <a:ln>
              <a:noFill/>
            </a:ln>
          </p:spPr>
          <p:txBody>
            <a:bodyPr lIns="57100" tIns="28550" rIns="57100" bIns="28550" anchor="ctr" anchorCtr="1">
              <a:noAutofit/>
            </a:bodyPr>
            <a:lstStyle/>
            <a:p>
              <a:pPr algn="ctr">
                <a:lnSpc>
                  <a:spcPct val="95000"/>
                </a:lnSpc>
                <a:spcBef>
                  <a:spcPts val="0"/>
                </a:spcBef>
                <a:spcAft>
                  <a:spcPts val="0"/>
                </a:spcAft>
                <a:buClr>
                  <a:srgbClr val="FFFFFF"/>
                </a:buClr>
                <a:buSzPct val="25000"/>
              </a:pPr>
              <a:r>
                <a:rPr lang="en" sz="1500" b="1" dirty="0">
                  <a:solidFill>
                    <a:srgbClr val="FFFFFF"/>
                  </a:solidFill>
                  <a:latin typeface="Neo Sans Intel"/>
                  <a:cs typeface="Neo Sans Intel"/>
                </a:rPr>
                <a:t>LEARN</a:t>
              </a:r>
            </a:p>
          </p:txBody>
        </p:sp>
        <p:sp>
          <p:nvSpPr>
            <p:cNvPr id="7" name="Shape 1715"/>
            <p:cNvSpPr/>
            <p:nvPr/>
          </p:nvSpPr>
          <p:spPr>
            <a:xfrm rot="16200000">
              <a:off x="5221480" y="2400999"/>
              <a:ext cx="4460100" cy="288599"/>
            </a:xfrm>
            <a:prstGeom prst="rect">
              <a:avLst/>
            </a:prstGeom>
            <a:solidFill>
              <a:srgbClr val="7ED3F7"/>
            </a:solidFill>
            <a:ln>
              <a:noFill/>
            </a:ln>
          </p:spPr>
          <p:txBody>
            <a:bodyPr lIns="57100" tIns="28550" rIns="57100" bIns="28550" anchor="ctr" anchorCtr="1">
              <a:noAutofit/>
            </a:bodyPr>
            <a:lstStyle/>
            <a:p>
              <a:pPr algn="ctr">
                <a:lnSpc>
                  <a:spcPct val="95000"/>
                </a:lnSpc>
                <a:spcBef>
                  <a:spcPts val="0"/>
                </a:spcBef>
                <a:spcAft>
                  <a:spcPts val="0"/>
                </a:spcAft>
                <a:buClr>
                  <a:srgbClr val="FFFFFF"/>
                </a:buClr>
                <a:buSzPct val="25000"/>
              </a:pPr>
              <a:r>
                <a:rPr lang="en" sz="1500" b="1">
                  <a:solidFill>
                    <a:srgbClr val="FFFFFF"/>
                  </a:solidFill>
                  <a:latin typeface="Neo Sans Intel"/>
                  <a:cs typeface="Neo Sans Intel"/>
                </a:rPr>
                <a:t>LEARN</a:t>
              </a:r>
            </a:p>
          </p:txBody>
        </p:sp>
        <p:sp>
          <p:nvSpPr>
            <p:cNvPr id="8" name="Shape 1716"/>
            <p:cNvSpPr/>
            <p:nvPr/>
          </p:nvSpPr>
          <p:spPr>
            <a:xfrm rot="5400000">
              <a:off x="-359919" y="2401000"/>
              <a:ext cx="4460100" cy="288599"/>
            </a:xfrm>
            <a:prstGeom prst="rect">
              <a:avLst/>
            </a:prstGeom>
            <a:solidFill>
              <a:srgbClr val="7ED3F7"/>
            </a:solidFill>
            <a:ln>
              <a:noFill/>
            </a:ln>
          </p:spPr>
          <p:txBody>
            <a:bodyPr lIns="57100" tIns="28550" rIns="57100" bIns="28550" anchor="ctr" anchorCtr="1">
              <a:noAutofit/>
            </a:bodyPr>
            <a:lstStyle/>
            <a:p>
              <a:pPr algn="ctr">
                <a:lnSpc>
                  <a:spcPct val="95000"/>
                </a:lnSpc>
                <a:spcBef>
                  <a:spcPts val="0"/>
                </a:spcBef>
                <a:spcAft>
                  <a:spcPts val="0"/>
                </a:spcAft>
                <a:buClr>
                  <a:srgbClr val="FFFFFF"/>
                </a:buClr>
                <a:buSzPct val="25000"/>
              </a:pPr>
              <a:r>
                <a:rPr lang="en" sz="1500" b="1" dirty="0">
                  <a:solidFill>
                    <a:srgbClr val="FFFFFF"/>
                  </a:solidFill>
                  <a:latin typeface="Neo Sans Intel"/>
                  <a:cs typeface="Neo Sans Intel"/>
                </a:rPr>
                <a:t>LEARN</a:t>
              </a:r>
            </a:p>
          </p:txBody>
        </p:sp>
        <p:cxnSp>
          <p:nvCxnSpPr>
            <p:cNvPr id="9" name="Shape 1717"/>
            <p:cNvCxnSpPr/>
            <p:nvPr/>
          </p:nvCxnSpPr>
          <p:spPr>
            <a:xfrm>
              <a:off x="5492739" y="2257020"/>
              <a:ext cx="371400" cy="391500"/>
            </a:xfrm>
            <a:prstGeom prst="straightConnector1">
              <a:avLst/>
            </a:prstGeom>
            <a:noFill/>
            <a:ln>
              <a:noFill/>
            </a:ln>
          </p:spPr>
        </p:cxnSp>
        <p:sp>
          <p:nvSpPr>
            <p:cNvPr id="10" name="Shape 1718"/>
            <p:cNvSpPr/>
            <p:nvPr/>
          </p:nvSpPr>
          <p:spPr>
            <a:xfrm rot="5400000">
              <a:off x="5782687" y="2692336"/>
              <a:ext cx="685200" cy="500100"/>
            </a:xfrm>
            <a:prstGeom prst="rightArrow">
              <a:avLst>
                <a:gd name="adj1" fmla="val 50000"/>
                <a:gd name="adj2" fmla="val 50000"/>
              </a:avLst>
            </a:prstGeom>
            <a:solidFill>
              <a:srgbClr val="00AEE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11" name="Shape 1719"/>
            <p:cNvSpPr/>
            <p:nvPr/>
          </p:nvSpPr>
          <p:spPr>
            <a:xfrm rot="5400000">
              <a:off x="6142256" y="2857176"/>
              <a:ext cx="1151399" cy="500100"/>
            </a:xfrm>
            <a:prstGeom prst="rightArrow">
              <a:avLst>
                <a:gd name="adj1" fmla="val 50000"/>
                <a:gd name="adj2" fmla="val 50000"/>
              </a:avLst>
            </a:prstGeom>
            <a:solidFill>
              <a:srgbClr val="00AEE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12" name="Shape 1720"/>
            <p:cNvSpPr/>
            <p:nvPr/>
          </p:nvSpPr>
          <p:spPr>
            <a:xfrm rot="-5400000">
              <a:off x="5524500" y="1164265"/>
              <a:ext cx="1193699" cy="965100"/>
            </a:xfrm>
            <a:prstGeom prst="bentUpArrow">
              <a:avLst>
                <a:gd name="adj1" fmla="val 25000"/>
                <a:gd name="adj2" fmla="val 25000"/>
                <a:gd name="adj3" fmla="val 25000"/>
              </a:avLst>
            </a:prstGeom>
            <a:solidFill>
              <a:srgbClr val="00AEE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13" name="Shape 1721"/>
            <p:cNvSpPr/>
            <p:nvPr/>
          </p:nvSpPr>
          <p:spPr>
            <a:xfrm rot="-5400000">
              <a:off x="4545444" y="1565366"/>
              <a:ext cx="704099" cy="500100"/>
            </a:xfrm>
            <a:prstGeom prst="rightArrow">
              <a:avLst>
                <a:gd name="adj1" fmla="val 50000"/>
                <a:gd name="adj2" fmla="val 50000"/>
              </a:avLst>
            </a:prstGeom>
            <a:solidFill>
              <a:srgbClr val="B1BAB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14" name="Shape 1722"/>
            <p:cNvSpPr/>
            <p:nvPr/>
          </p:nvSpPr>
          <p:spPr>
            <a:xfrm rot="5400000" flipH="1">
              <a:off x="2671351" y="1172750"/>
              <a:ext cx="1193699" cy="931200"/>
            </a:xfrm>
            <a:prstGeom prst="bentUpArrow">
              <a:avLst>
                <a:gd name="adj1" fmla="val 25000"/>
                <a:gd name="adj2" fmla="val 25000"/>
                <a:gd name="adj3" fmla="val 25000"/>
              </a:avLst>
            </a:prstGeom>
            <a:solidFill>
              <a:srgbClr val="7F7F7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15" name="Shape 1723"/>
            <p:cNvSpPr/>
            <p:nvPr/>
          </p:nvSpPr>
          <p:spPr>
            <a:xfrm rot="5400000">
              <a:off x="4093353" y="1477085"/>
              <a:ext cx="626400" cy="500100"/>
            </a:xfrm>
            <a:prstGeom prst="rightArrow">
              <a:avLst>
                <a:gd name="adj1" fmla="val 50000"/>
                <a:gd name="adj2" fmla="val 50000"/>
              </a:avLst>
            </a:prstGeom>
            <a:solidFill>
              <a:srgbClr val="0071C5"/>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16" name="Shape 1724"/>
            <p:cNvSpPr/>
            <p:nvPr/>
          </p:nvSpPr>
          <p:spPr>
            <a:xfrm>
              <a:off x="3835400" y="965200"/>
              <a:ext cx="1701900" cy="491099"/>
            </a:xfrm>
            <a:prstGeom prst="rect">
              <a:avLst/>
            </a:prstGeom>
            <a:solidFill>
              <a:srgbClr val="0071C5"/>
            </a:solidFill>
            <a:ln>
              <a:noFill/>
            </a:ln>
          </p:spPr>
          <p:txBody>
            <a:bodyPr lIns="91425" tIns="45700" rIns="91425" bIns="45700" anchor="ctr" anchorCtr="0">
              <a:noAutofit/>
            </a:bodyPr>
            <a:lstStyle/>
            <a:p>
              <a:pPr algn="ctr">
                <a:spcBef>
                  <a:spcPts val="0"/>
                </a:spcBef>
              </a:pPr>
              <a:r>
                <a:rPr lang="en-US" sz="1500" b="1" dirty="0" smtClean="0">
                  <a:solidFill>
                    <a:srgbClr val="FFFFFF"/>
                  </a:solidFill>
                  <a:latin typeface="Neo Sans Intel"/>
                  <a:ea typeface="Arial"/>
                  <a:cs typeface="Neo Sans Intel"/>
                  <a:sym typeface="Arial"/>
                </a:rPr>
                <a:t>COLLECT</a:t>
              </a:r>
              <a:endParaRPr sz="1500" b="1" dirty="0">
                <a:solidFill>
                  <a:srgbClr val="FFFFFF"/>
                </a:solidFill>
                <a:latin typeface="Neo Sans Intel"/>
                <a:ea typeface="Arial"/>
                <a:cs typeface="Neo Sans Intel"/>
                <a:sym typeface="Arial"/>
              </a:endParaRPr>
            </a:p>
          </p:txBody>
        </p:sp>
        <p:sp>
          <p:nvSpPr>
            <p:cNvPr id="18" name="Shape 1726"/>
            <p:cNvSpPr/>
            <p:nvPr/>
          </p:nvSpPr>
          <p:spPr>
            <a:xfrm>
              <a:off x="5751101" y="2058267"/>
              <a:ext cx="1374600" cy="750299"/>
            </a:xfrm>
            <a:prstGeom prst="rect">
              <a:avLst/>
            </a:prstGeom>
            <a:solidFill>
              <a:srgbClr val="00AEEF"/>
            </a:solidFill>
            <a:ln>
              <a:noFill/>
            </a:ln>
          </p:spPr>
          <p:txBody>
            <a:bodyPr lIns="57150" tIns="28575" rIns="57150" bIns="28575" anchor="ctr" anchorCtr="0">
              <a:noAutofit/>
            </a:bodyPr>
            <a:lstStyle/>
            <a:p>
              <a:pPr algn="ctr">
                <a:spcBef>
                  <a:spcPts val="0"/>
                </a:spcBef>
                <a:buClr>
                  <a:srgbClr val="000000"/>
                </a:buClr>
              </a:pPr>
              <a:endParaRPr sz="1500" b="1" dirty="0">
                <a:solidFill>
                  <a:srgbClr val="FFFFFF"/>
                </a:solidFill>
                <a:latin typeface="Neo Sans Intel"/>
                <a:ea typeface="Arial"/>
                <a:cs typeface="Neo Sans Intel"/>
                <a:sym typeface="Arial"/>
              </a:endParaRPr>
            </a:p>
            <a:p>
              <a:pPr algn="ctr">
                <a:spcBef>
                  <a:spcPts val="0"/>
                </a:spcBef>
                <a:buClr>
                  <a:srgbClr val="000000"/>
                </a:buClr>
                <a:buSzPct val="25000"/>
              </a:pPr>
              <a:r>
                <a:rPr lang="en" sz="1500" b="1" dirty="0">
                  <a:solidFill>
                    <a:srgbClr val="FFFFFF"/>
                  </a:solidFill>
                  <a:latin typeface="Neo Sans Intel"/>
                  <a:ea typeface="Arial"/>
                  <a:cs typeface="Neo Sans Intel"/>
                  <a:sym typeface="Arial"/>
                </a:rPr>
                <a:t>ACT</a:t>
              </a:r>
            </a:p>
            <a:p>
              <a:pPr algn="ctr">
                <a:spcBef>
                  <a:spcPts val="0"/>
                </a:spcBef>
                <a:buClr>
                  <a:srgbClr val="000000"/>
                </a:buClr>
              </a:pPr>
              <a:endParaRPr sz="1500" b="1" dirty="0">
                <a:solidFill>
                  <a:srgbClr val="FFFFFF"/>
                </a:solidFill>
                <a:latin typeface="Neo Sans Intel"/>
                <a:ea typeface="Arial"/>
                <a:cs typeface="Neo Sans Intel"/>
                <a:sym typeface="Arial"/>
              </a:endParaRPr>
            </a:p>
          </p:txBody>
        </p:sp>
        <p:sp>
          <p:nvSpPr>
            <p:cNvPr id="19" name="Shape 1727"/>
            <p:cNvSpPr/>
            <p:nvPr/>
          </p:nvSpPr>
          <p:spPr>
            <a:xfrm>
              <a:off x="4731269" y="2183925"/>
              <a:ext cx="1009800" cy="500100"/>
            </a:xfrm>
            <a:prstGeom prst="rightArrow">
              <a:avLst>
                <a:gd name="adj1" fmla="val 50000"/>
                <a:gd name="adj2" fmla="val 50000"/>
              </a:avLst>
            </a:prstGeom>
            <a:solidFill>
              <a:srgbClr val="B1BAB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20" name="Shape 1728"/>
            <p:cNvSpPr/>
            <p:nvPr/>
          </p:nvSpPr>
          <p:spPr>
            <a:xfrm>
              <a:off x="3965701" y="2058267"/>
              <a:ext cx="1374600" cy="750299"/>
            </a:xfrm>
            <a:prstGeom prst="rect">
              <a:avLst/>
            </a:prstGeom>
            <a:solidFill>
              <a:srgbClr val="B1BABF"/>
            </a:solidFill>
            <a:ln>
              <a:noFill/>
            </a:ln>
          </p:spPr>
          <p:txBody>
            <a:bodyPr lIns="57150" tIns="28575" rIns="57150" bIns="28575" anchor="ctr" anchorCtr="0">
              <a:noAutofit/>
            </a:bodyPr>
            <a:lstStyle/>
            <a:p>
              <a:pPr algn="ctr">
                <a:spcBef>
                  <a:spcPts val="0"/>
                </a:spcBef>
                <a:buClr>
                  <a:srgbClr val="000000"/>
                </a:buClr>
              </a:pPr>
              <a:endParaRPr sz="1500" b="1" dirty="0">
                <a:solidFill>
                  <a:srgbClr val="FFFFFF"/>
                </a:solidFill>
                <a:latin typeface="Neo Sans Intel"/>
                <a:ea typeface="Arial"/>
                <a:cs typeface="Neo Sans Intel"/>
                <a:sym typeface="Arial"/>
              </a:endParaRPr>
            </a:p>
            <a:p>
              <a:pPr algn="ctr">
                <a:spcBef>
                  <a:spcPts val="0"/>
                </a:spcBef>
                <a:buClr>
                  <a:srgbClr val="000000"/>
                </a:buClr>
                <a:buSzPct val="25000"/>
              </a:pPr>
              <a:r>
                <a:rPr lang="en" sz="1500" b="1" dirty="0">
                  <a:solidFill>
                    <a:srgbClr val="FFFFFF"/>
                  </a:solidFill>
                  <a:latin typeface="Neo Sans Intel"/>
                  <a:ea typeface="Arial"/>
                  <a:cs typeface="Neo Sans Intel"/>
                  <a:sym typeface="Arial"/>
                </a:rPr>
                <a:t>DECIDE</a:t>
              </a:r>
            </a:p>
            <a:p>
              <a:pPr algn="ctr">
                <a:spcBef>
                  <a:spcPts val="0"/>
                </a:spcBef>
                <a:buClr>
                  <a:srgbClr val="000000"/>
                </a:buClr>
              </a:pPr>
              <a:endParaRPr sz="1500" b="1" dirty="0">
                <a:solidFill>
                  <a:srgbClr val="FFFFFF"/>
                </a:solidFill>
                <a:latin typeface="Neo Sans Intel"/>
                <a:ea typeface="Arial"/>
                <a:cs typeface="Neo Sans Intel"/>
                <a:sym typeface="Arial"/>
              </a:endParaRPr>
            </a:p>
          </p:txBody>
        </p:sp>
        <p:sp>
          <p:nvSpPr>
            <p:cNvPr id="21" name="Shape 1729"/>
            <p:cNvSpPr/>
            <p:nvPr/>
          </p:nvSpPr>
          <p:spPr>
            <a:xfrm>
              <a:off x="2927869" y="2175458"/>
              <a:ext cx="1009800" cy="500100"/>
            </a:xfrm>
            <a:prstGeom prst="rightArrow">
              <a:avLst>
                <a:gd name="adj1" fmla="val 50000"/>
                <a:gd name="adj2" fmla="val 50000"/>
              </a:avLst>
            </a:prstGeom>
            <a:solidFill>
              <a:srgbClr val="7F7F7F"/>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22" name="Shape 1730"/>
            <p:cNvSpPr/>
            <p:nvPr/>
          </p:nvSpPr>
          <p:spPr>
            <a:xfrm>
              <a:off x="2171832" y="2058267"/>
              <a:ext cx="1374600" cy="750299"/>
            </a:xfrm>
            <a:prstGeom prst="rect">
              <a:avLst/>
            </a:prstGeom>
            <a:solidFill>
              <a:srgbClr val="7F7F7F"/>
            </a:solidFill>
            <a:ln>
              <a:noFill/>
            </a:ln>
          </p:spPr>
          <p:txBody>
            <a:bodyPr lIns="57150" tIns="28575" rIns="57150" bIns="28575" anchor="ctr" anchorCtr="0">
              <a:noAutofit/>
            </a:bodyPr>
            <a:lstStyle/>
            <a:p>
              <a:pPr algn="ctr">
                <a:spcBef>
                  <a:spcPts val="0"/>
                </a:spcBef>
                <a:buClr>
                  <a:srgbClr val="000000"/>
                </a:buClr>
              </a:pPr>
              <a:endParaRPr sz="1500" b="1" dirty="0">
                <a:solidFill>
                  <a:srgbClr val="FFFFFF"/>
                </a:solidFill>
                <a:latin typeface="Neo Sans Intel"/>
                <a:ea typeface="Arial"/>
                <a:cs typeface="Neo Sans Intel"/>
                <a:sym typeface="Arial"/>
              </a:endParaRPr>
            </a:p>
            <a:p>
              <a:pPr algn="ctr">
                <a:spcBef>
                  <a:spcPts val="0"/>
                </a:spcBef>
                <a:buClr>
                  <a:srgbClr val="000000"/>
                </a:buClr>
                <a:buSzPct val="25000"/>
              </a:pPr>
              <a:r>
                <a:rPr lang="en" sz="1500" b="1" dirty="0">
                  <a:solidFill>
                    <a:srgbClr val="FFFFFF"/>
                  </a:solidFill>
                  <a:latin typeface="Neo Sans Intel"/>
                  <a:ea typeface="Arial"/>
                  <a:cs typeface="Neo Sans Intel"/>
                  <a:sym typeface="Arial"/>
                </a:rPr>
                <a:t>WATCH</a:t>
              </a:r>
            </a:p>
            <a:p>
              <a:pPr algn="ctr">
                <a:spcBef>
                  <a:spcPts val="0"/>
                </a:spcBef>
                <a:buClr>
                  <a:srgbClr val="000000"/>
                </a:buClr>
              </a:pPr>
              <a:endParaRPr sz="1500" b="1" dirty="0">
                <a:solidFill>
                  <a:srgbClr val="FFFFFF"/>
                </a:solidFill>
                <a:latin typeface="Neo Sans Intel"/>
                <a:ea typeface="Arial"/>
                <a:cs typeface="Neo Sans Intel"/>
                <a:sym typeface="Arial"/>
              </a:endParaRPr>
            </a:p>
          </p:txBody>
        </p:sp>
        <p:sp>
          <p:nvSpPr>
            <p:cNvPr id="23" name="Shape 1731"/>
            <p:cNvSpPr/>
            <p:nvPr/>
          </p:nvSpPr>
          <p:spPr>
            <a:xfrm rot="-5400000">
              <a:off x="2043336" y="3110320"/>
              <a:ext cx="1068600" cy="500100"/>
            </a:xfrm>
            <a:prstGeom prst="rightArrow">
              <a:avLst>
                <a:gd name="adj1" fmla="val 50000"/>
                <a:gd name="adj2" fmla="val 50000"/>
              </a:avLst>
            </a:prstGeom>
            <a:solidFill>
              <a:srgbClr val="FDB813"/>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24" name="Shape 1732"/>
            <p:cNvSpPr/>
            <p:nvPr/>
          </p:nvSpPr>
          <p:spPr>
            <a:xfrm rot="-5400000">
              <a:off x="2818949" y="2929201"/>
              <a:ext cx="651899" cy="500100"/>
            </a:xfrm>
            <a:prstGeom prst="rightArrow">
              <a:avLst>
                <a:gd name="adj1" fmla="val 50000"/>
                <a:gd name="adj2" fmla="val 50000"/>
              </a:avLst>
            </a:prstGeom>
            <a:solidFill>
              <a:srgbClr val="A6CE39"/>
            </a:solidFill>
            <a:ln>
              <a:noFill/>
            </a:ln>
          </p:spPr>
          <p:txBody>
            <a:bodyPr lIns="91425" tIns="45700" rIns="91425" bIns="45700" anchor="ctr" anchorCtr="0">
              <a:noAutofit/>
            </a:bodyPr>
            <a:lstStyle/>
            <a:p>
              <a:pPr algn="ctr">
                <a:spcBef>
                  <a:spcPts val="0"/>
                </a:spcBef>
              </a:pPr>
              <a:endParaRPr sz="2000" b="1">
                <a:solidFill>
                  <a:srgbClr val="FFFFFF"/>
                </a:solidFill>
                <a:latin typeface="Neo Sans Intel"/>
                <a:ea typeface="Arial"/>
                <a:cs typeface="Neo Sans Intel"/>
                <a:sym typeface="Arial"/>
              </a:endParaRPr>
            </a:p>
          </p:txBody>
        </p:sp>
        <p:sp>
          <p:nvSpPr>
            <p:cNvPr id="25" name="Shape 1733"/>
            <p:cNvSpPr/>
            <p:nvPr/>
          </p:nvSpPr>
          <p:spPr>
            <a:xfrm>
              <a:off x="2455175" y="3707800"/>
              <a:ext cx="4614300" cy="424799"/>
            </a:xfrm>
            <a:prstGeom prst="rect">
              <a:avLst/>
            </a:prstGeom>
            <a:solidFill>
              <a:srgbClr val="FDB813"/>
            </a:solidFill>
            <a:ln>
              <a:noFill/>
            </a:ln>
          </p:spPr>
          <p:txBody>
            <a:bodyPr lIns="57100" tIns="28550" rIns="57100" bIns="28550" anchor="ctr" anchorCtr="1">
              <a:noAutofit/>
            </a:bodyPr>
            <a:lstStyle/>
            <a:p>
              <a:pPr algn="ctr">
                <a:lnSpc>
                  <a:spcPct val="95000"/>
                </a:lnSpc>
                <a:spcBef>
                  <a:spcPts val="0"/>
                </a:spcBef>
                <a:spcAft>
                  <a:spcPts val="0"/>
                </a:spcAft>
                <a:buClr>
                  <a:srgbClr val="FFFFFF"/>
                </a:buClr>
                <a:buSzPct val="25000"/>
              </a:pPr>
              <a:r>
                <a:rPr lang="en" sz="1500" b="1" dirty="0">
                  <a:solidFill>
                    <a:srgbClr val="FFFFFF"/>
                  </a:solidFill>
                  <a:latin typeface="Neo Sans Intel"/>
                  <a:ea typeface="Arial"/>
                  <a:cs typeface="Neo Sans Intel"/>
                  <a:sym typeface="Arial"/>
                </a:rPr>
                <a:t>SERVER / STORAGE / NETWORK</a:t>
              </a:r>
            </a:p>
          </p:txBody>
        </p:sp>
        <p:sp>
          <p:nvSpPr>
            <p:cNvPr id="26" name="Shape 1734"/>
            <p:cNvSpPr txBox="1"/>
            <p:nvPr/>
          </p:nvSpPr>
          <p:spPr>
            <a:xfrm>
              <a:off x="3020025" y="3337125"/>
              <a:ext cx="3321600" cy="288599"/>
            </a:xfrm>
            <a:prstGeom prst="rect">
              <a:avLst/>
            </a:prstGeom>
            <a:solidFill>
              <a:srgbClr val="A6CE39"/>
            </a:solidFill>
            <a:ln>
              <a:noFill/>
            </a:ln>
          </p:spPr>
          <p:txBody>
            <a:bodyPr lIns="57150" tIns="28575" rIns="57150" bIns="28575" anchor="ctr" anchorCtr="0">
              <a:noAutofit/>
            </a:bodyPr>
            <a:lstStyle/>
            <a:p>
              <a:pPr algn="ctr">
                <a:spcBef>
                  <a:spcPts val="0"/>
                </a:spcBef>
                <a:buClr>
                  <a:srgbClr val="000000"/>
                </a:buClr>
                <a:buSzPct val="25000"/>
              </a:pPr>
              <a:r>
                <a:rPr lang="en" sz="1500" b="1">
                  <a:solidFill>
                    <a:srgbClr val="FFFFFF"/>
                  </a:solidFill>
                  <a:latin typeface="Neo Sans Intel"/>
                  <a:ea typeface="Arial"/>
                  <a:cs typeface="Neo Sans Intel"/>
                  <a:sym typeface="Arial"/>
                </a:rPr>
                <a:t>A</a:t>
              </a:r>
              <a:r>
                <a:rPr lang="en" sz="1500" b="1">
                  <a:solidFill>
                    <a:srgbClr val="FFFFFF"/>
                  </a:solidFill>
                  <a:latin typeface="Neo Sans Intel"/>
                  <a:cs typeface="Neo Sans Intel"/>
                </a:rPr>
                <a:t>PP</a:t>
              </a:r>
            </a:p>
          </p:txBody>
        </p:sp>
        <p:sp>
          <p:nvSpPr>
            <p:cNvPr id="5" name="Shape 1713"/>
            <p:cNvSpPr/>
            <p:nvPr/>
          </p:nvSpPr>
          <p:spPr>
            <a:xfrm>
              <a:off x="1959798" y="307883"/>
              <a:ext cx="5411700" cy="288599"/>
            </a:xfrm>
            <a:prstGeom prst="rect">
              <a:avLst/>
            </a:prstGeom>
            <a:solidFill>
              <a:srgbClr val="7ED3F7"/>
            </a:solidFill>
            <a:ln>
              <a:noFill/>
            </a:ln>
          </p:spPr>
          <p:txBody>
            <a:bodyPr lIns="57100" tIns="28550" rIns="57100" bIns="28550" anchor="ctr" anchorCtr="1">
              <a:noAutofit/>
            </a:bodyPr>
            <a:lstStyle/>
            <a:p>
              <a:pPr algn="ctr">
                <a:lnSpc>
                  <a:spcPct val="95000"/>
                </a:lnSpc>
                <a:spcBef>
                  <a:spcPts val="0"/>
                </a:spcBef>
                <a:spcAft>
                  <a:spcPts val="0"/>
                </a:spcAft>
                <a:buClr>
                  <a:srgbClr val="FFFFFF"/>
                </a:buClr>
                <a:buSzPct val="25000"/>
              </a:pPr>
              <a:r>
                <a:rPr lang="en" sz="1500" b="1" dirty="0">
                  <a:solidFill>
                    <a:srgbClr val="FFFFFF"/>
                  </a:solidFill>
                  <a:latin typeface="Neo Sans Intel"/>
                  <a:cs typeface="Neo Sans Intel"/>
                </a:rPr>
                <a:t>LEARN</a:t>
              </a:r>
            </a:p>
          </p:txBody>
        </p:sp>
      </p:grpSp>
      <p:sp>
        <p:nvSpPr>
          <p:cNvPr id="28" name="Title 1"/>
          <p:cNvSpPr>
            <a:spLocks noGrp="1"/>
          </p:cNvSpPr>
          <p:nvPr>
            <p:ph type="title"/>
          </p:nvPr>
        </p:nvSpPr>
        <p:spPr>
          <a:xfrm>
            <a:off x="106680" y="239889"/>
            <a:ext cx="8853876" cy="581372"/>
          </a:xfrm>
        </p:spPr>
        <p:txBody>
          <a:bodyPr/>
          <a:lstStyle/>
          <a:p>
            <a:pPr algn="ctr"/>
            <a:r>
              <a:rPr lang="en-US" sz="3200" spc="-39" dirty="0">
                <a:solidFill>
                  <a:srgbClr val="0071C5"/>
                </a:solidFill>
                <a:latin typeface="Neo Sans Intel"/>
                <a:cs typeface="Neo Sans Intel"/>
              </a:rPr>
              <a:t>Intelligent Resource Orchestration</a:t>
            </a:r>
          </a:p>
        </p:txBody>
      </p:sp>
      <p:grpSp>
        <p:nvGrpSpPr>
          <p:cNvPr id="2" name="Group 1"/>
          <p:cNvGrpSpPr/>
          <p:nvPr/>
        </p:nvGrpSpPr>
        <p:grpSpPr>
          <a:xfrm>
            <a:off x="4664587" y="1309050"/>
            <a:ext cx="4122421" cy="3118201"/>
            <a:chOff x="4678698" y="1083272"/>
            <a:chExt cx="4122421" cy="3118201"/>
          </a:xfrm>
        </p:grpSpPr>
        <p:sp>
          <p:nvSpPr>
            <p:cNvPr id="31" name="TextBox 30"/>
            <p:cNvSpPr txBox="1"/>
            <p:nvPr/>
          </p:nvSpPr>
          <p:spPr>
            <a:xfrm>
              <a:off x="4678698" y="1083272"/>
              <a:ext cx="4122421" cy="596317"/>
            </a:xfrm>
            <a:prstGeom prst="rect">
              <a:avLst/>
            </a:prstGeom>
            <a:noFill/>
          </p:spPr>
          <p:txBody>
            <a:bodyPr wrap="square" lIns="57150" tIns="28575" rIns="57150" bIns="28575" rtlCol="0">
              <a:spAutoFit/>
            </a:bodyPr>
            <a:lstStyle/>
            <a:p>
              <a:pPr algn="ctr"/>
              <a:r>
                <a:rPr lang="en-US" sz="2000" b="1" dirty="0">
                  <a:solidFill>
                    <a:srgbClr val="0071C5"/>
                  </a:solidFill>
                  <a:latin typeface="Neo Sans Intel"/>
                  <a:cs typeface="Neo Sans Intel"/>
                </a:rPr>
                <a:t>WATCH</a:t>
              </a:r>
              <a:endParaRPr lang="en-US" sz="1300" b="1" dirty="0">
                <a:solidFill>
                  <a:srgbClr val="0071C5"/>
                </a:solidFill>
                <a:latin typeface="Neo Sans Intel"/>
                <a:cs typeface="Neo Sans Intel"/>
              </a:endParaRPr>
            </a:p>
            <a:p>
              <a:pPr algn="ctr"/>
              <a:r>
                <a:rPr lang="en-US" sz="1500" dirty="0">
                  <a:solidFill>
                    <a:srgbClr val="0071C5"/>
                  </a:solidFill>
                  <a:latin typeface="Neo Sans Intel"/>
                  <a:cs typeface="Neo Sans Intel"/>
                </a:rPr>
                <a:t>Expose </a:t>
              </a:r>
              <a:r>
                <a:rPr lang="en-US" sz="1500" dirty="0" smtClean="0">
                  <a:solidFill>
                    <a:srgbClr val="0071C5"/>
                  </a:solidFill>
                  <a:latin typeface="Neo Sans Intel"/>
                  <a:cs typeface="Neo Sans Intel"/>
                </a:rPr>
                <a:t>platform/app </a:t>
              </a:r>
              <a:r>
                <a:rPr lang="en-US" sz="1500" dirty="0">
                  <a:solidFill>
                    <a:srgbClr val="0071C5"/>
                  </a:solidFill>
                  <a:latin typeface="Neo Sans Intel"/>
                  <a:cs typeface="Neo Sans Intel"/>
                </a:rPr>
                <a:t>data through </a:t>
              </a:r>
              <a:r>
                <a:rPr lang="en-US" sz="1500" dirty="0" smtClean="0">
                  <a:solidFill>
                    <a:srgbClr val="0071C5"/>
                  </a:solidFill>
                  <a:latin typeface="Neo Sans Intel"/>
                  <a:cs typeface="Neo Sans Intel"/>
                </a:rPr>
                <a:t>APIs</a:t>
              </a:r>
              <a:endParaRPr lang="en-US" sz="1500" dirty="0">
                <a:solidFill>
                  <a:srgbClr val="0071C5"/>
                </a:solidFill>
                <a:latin typeface="Neo Sans Intel"/>
                <a:cs typeface="Neo Sans Intel"/>
              </a:endParaRPr>
            </a:p>
          </p:txBody>
        </p:sp>
        <p:sp>
          <p:nvSpPr>
            <p:cNvPr id="32" name="TextBox 31"/>
            <p:cNvSpPr txBox="1"/>
            <p:nvPr/>
          </p:nvSpPr>
          <p:spPr>
            <a:xfrm>
              <a:off x="4678698" y="1923900"/>
              <a:ext cx="4122421" cy="596317"/>
            </a:xfrm>
            <a:prstGeom prst="rect">
              <a:avLst/>
            </a:prstGeom>
            <a:noFill/>
          </p:spPr>
          <p:txBody>
            <a:bodyPr wrap="square" lIns="57150" tIns="28575" rIns="57150" bIns="28575" rtlCol="0">
              <a:spAutoFit/>
            </a:bodyPr>
            <a:lstStyle/>
            <a:p>
              <a:pPr algn="ctr"/>
              <a:r>
                <a:rPr lang="en-US" sz="2000" b="1" dirty="0">
                  <a:solidFill>
                    <a:srgbClr val="0071C5"/>
                  </a:solidFill>
                  <a:latin typeface="Neo Sans Intel"/>
                  <a:cs typeface="Neo Sans Intel"/>
                </a:rPr>
                <a:t>DECIDE</a:t>
              </a:r>
              <a:endParaRPr lang="en-US" sz="1300" b="1" dirty="0">
                <a:solidFill>
                  <a:srgbClr val="0071C5"/>
                </a:solidFill>
                <a:latin typeface="Neo Sans Intel"/>
                <a:cs typeface="Neo Sans Intel"/>
              </a:endParaRPr>
            </a:p>
            <a:p>
              <a:pPr lvl="0" algn="ctr"/>
              <a:r>
                <a:rPr lang="en-US" sz="1500" kern="0" dirty="0">
                  <a:solidFill>
                    <a:srgbClr val="0071C5"/>
                  </a:solidFill>
                  <a:latin typeface="Neo Sans Intel"/>
                  <a:cs typeface="Neo Sans Intel"/>
                </a:rPr>
                <a:t>Analytics to define correct response</a:t>
              </a:r>
            </a:p>
          </p:txBody>
        </p:sp>
        <p:sp>
          <p:nvSpPr>
            <p:cNvPr id="36" name="TextBox 35"/>
            <p:cNvSpPr txBox="1"/>
            <p:nvPr/>
          </p:nvSpPr>
          <p:spPr>
            <a:xfrm>
              <a:off x="4678698" y="2764528"/>
              <a:ext cx="4122421" cy="596317"/>
            </a:xfrm>
            <a:prstGeom prst="rect">
              <a:avLst/>
            </a:prstGeom>
            <a:noFill/>
          </p:spPr>
          <p:txBody>
            <a:bodyPr wrap="square" lIns="57150" tIns="28575" rIns="57150" bIns="28575" rtlCol="0">
              <a:spAutoFit/>
            </a:bodyPr>
            <a:lstStyle/>
            <a:p>
              <a:pPr algn="ctr"/>
              <a:r>
                <a:rPr lang="en-US" sz="2000" b="1" dirty="0">
                  <a:solidFill>
                    <a:srgbClr val="0071C5"/>
                  </a:solidFill>
                  <a:latin typeface="Neo Sans Intel"/>
                  <a:cs typeface="Neo Sans Intel"/>
                </a:rPr>
                <a:t>ACT</a:t>
              </a:r>
              <a:endParaRPr lang="en-US" sz="1300" b="1" dirty="0">
                <a:solidFill>
                  <a:srgbClr val="0071C5"/>
                </a:solidFill>
                <a:latin typeface="Neo Sans Intel"/>
                <a:cs typeface="Neo Sans Intel"/>
              </a:endParaRPr>
            </a:p>
            <a:p>
              <a:pPr algn="ctr"/>
              <a:r>
                <a:rPr lang="en-US" sz="1500" dirty="0">
                  <a:solidFill>
                    <a:srgbClr val="0071C5"/>
                  </a:solidFill>
                  <a:latin typeface="Neo Sans Intel"/>
                  <a:cs typeface="Neo Sans Intel"/>
                </a:rPr>
                <a:t>Mechanisms for policy activation </a:t>
              </a:r>
            </a:p>
          </p:txBody>
        </p:sp>
        <p:sp>
          <p:nvSpPr>
            <p:cNvPr id="37" name="TextBox 36"/>
            <p:cNvSpPr txBox="1"/>
            <p:nvPr/>
          </p:nvSpPr>
          <p:spPr>
            <a:xfrm>
              <a:off x="4678698" y="3605156"/>
              <a:ext cx="4122421" cy="596317"/>
            </a:xfrm>
            <a:prstGeom prst="rect">
              <a:avLst/>
            </a:prstGeom>
            <a:noFill/>
          </p:spPr>
          <p:txBody>
            <a:bodyPr wrap="square" lIns="57150" tIns="28575" rIns="57150" bIns="28575" rtlCol="0">
              <a:spAutoFit/>
            </a:bodyPr>
            <a:lstStyle/>
            <a:p>
              <a:pPr algn="ctr"/>
              <a:r>
                <a:rPr lang="en-US" sz="2000" b="1" dirty="0">
                  <a:solidFill>
                    <a:srgbClr val="0071C5"/>
                  </a:solidFill>
                  <a:latin typeface="Neo Sans Intel"/>
                  <a:cs typeface="Neo Sans Intel"/>
                </a:rPr>
                <a:t>LEARN</a:t>
              </a:r>
              <a:endParaRPr lang="en-US" sz="1300" b="1" dirty="0">
                <a:solidFill>
                  <a:srgbClr val="0071C5"/>
                </a:solidFill>
                <a:latin typeface="Neo Sans Intel"/>
                <a:cs typeface="Neo Sans Intel"/>
              </a:endParaRPr>
            </a:p>
            <a:p>
              <a:pPr algn="ctr"/>
              <a:r>
                <a:rPr lang="en-US" sz="1500" dirty="0">
                  <a:solidFill>
                    <a:srgbClr val="0071C5"/>
                  </a:solidFill>
                  <a:latin typeface="Neo Sans Intel"/>
                  <a:cs typeface="Neo Sans Intel"/>
                </a:rPr>
                <a:t>Machine learning for continuous improvement</a:t>
              </a:r>
            </a:p>
          </p:txBody>
        </p:sp>
      </p:grpSp>
    </p:spTree>
    <p:extLst>
      <p:ext uri="{BB962C8B-B14F-4D97-AF65-F5344CB8AC3E}">
        <p14:creationId xmlns:p14="http://schemas.microsoft.com/office/powerpoint/2010/main" val="116604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Custom Integration</a:t>
            </a:r>
            <a:endParaRPr lang="en-US" dirty="0"/>
          </a:p>
        </p:txBody>
      </p:sp>
      <p:sp>
        <p:nvSpPr>
          <p:cNvPr id="10" name="TextBox 9"/>
          <p:cNvSpPr txBox="1"/>
          <p:nvPr/>
        </p:nvSpPr>
        <p:spPr>
          <a:xfrm>
            <a:off x="1786467" y="3759201"/>
            <a:ext cx="1888066" cy="246221"/>
          </a:xfrm>
          <a:prstGeom prst="rect">
            <a:avLst/>
          </a:prstGeom>
          <a:noFill/>
        </p:spPr>
        <p:txBody>
          <a:bodyPr wrap="square" rtlCol="0">
            <a:spAutoFit/>
          </a:bodyPr>
          <a:lstStyle/>
          <a:p>
            <a:endParaRPr lang="en-US" sz="1000" dirty="0">
              <a:latin typeface="Neo Sans Intel"/>
            </a:endParaRPr>
          </a:p>
        </p:txBody>
      </p:sp>
      <p:sp>
        <p:nvSpPr>
          <p:cNvPr id="11" name="TextBox 10"/>
          <p:cNvSpPr txBox="1"/>
          <p:nvPr/>
        </p:nvSpPr>
        <p:spPr>
          <a:xfrm>
            <a:off x="1" y="3263900"/>
            <a:ext cx="6976533" cy="738664"/>
          </a:xfrm>
          <a:prstGeom prst="rect">
            <a:avLst/>
          </a:prstGeom>
          <a:noFill/>
        </p:spPr>
        <p:txBody>
          <a:bodyPr wrap="square" rtlCol="0">
            <a:spAutoFit/>
          </a:bodyPr>
          <a:lstStyle/>
          <a:p>
            <a:pPr marL="1257300" lvl="2" indent="-342900">
              <a:buAutoNum type="arabicPeriod"/>
            </a:pPr>
            <a:r>
              <a:rPr lang="en-US" sz="1400" dirty="0" smtClean="0">
                <a:latin typeface="Neo Sans Intel"/>
              </a:rPr>
              <a:t>Host/VM </a:t>
            </a:r>
            <a:r>
              <a:rPr lang="en-US" sz="1400" dirty="0">
                <a:latin typeface="Neo Sans Intel"/>
              </a:rPr>
              <a:t>is provisioned </a:t>
            </a:r>
          </a:p>
          <a:p>
            <a:pPr marL="1257300" lvl="2" indent="-342900">
              <a:buAutoNum type="arabicPeriod"/>
            </a:pPr>
            <a:r>
              <a:rPr lang="en-US" sz="1400" dirty="0" smtClean="0">
                <a:latin typeface="Neo Sans Intel"/>
              </a:rPr>
              <a:t>Pulse </a:t>
            </a:r>
            <a:r>
              <a:rPr lang="en-US" sz="1400" dirty="0">
                <a:latin typeface="Neo Sans Intel"/>
              </a:rPr>
              <a:t>is installed via native installer </a:t>
            </a:r>
            <a:endParaRPr lang="en-US" sz="1400" dirty="0" smtClean="0">
              <a:latin typeface="Neo Sans Intel"/>
            </a:endParaRPr>
          </a:p>
          <a:p>
            <a:pPr marL="1257300" lvl="2" indent="-342900">
              <a:buAutoNum type="arabicPeriod"/>
            </a:pPr>
            <a:r>
              <a:rPr lang="en-US" sz="1400" dirty="0" smtClean="0">
                <a:latin typeface="Neo Sans Intel"/>
              </a:rPr>
              <a:t>Pulse is configured through either </a:t>
            </a:r>
            <a:r>
              <a:rPr lang="en-US" sz="1400" dirty="0" err="1" smtClean="0">
                <a:latin typeface="Neo Sans Intel"/>
              </a:rPr>
              <a:t>config</a:t>
            </a:r>
            <a:r>
              <a:rPr lang="en-US" sz="1400" dirty="0" smtClean="0">
                <a:latin typeface="Neo Sans Intel"/>
              </a:rPr>
              <a:t> file(s) or direct API calls</a:t>
            </a:r>
          </a:p>
        </p:txBody>
      </p:sp>
      <p:grpSp>
        <p:nvGrpSpPr>
          <p:cNvPr id="2" name="Group 1"/>
          <p:cNvGrpSpPr/>
          <p:nvPr/>
        </p:nvGrpSpPr>
        <p:grpSpPr>
          <a:xfrm>
            <a:off x="855133" y="1504950"/>
            <a:ext cx="7620000" cy="1638300"/>
            <a:chOff x="855133" y="1504950"/>
            <a:chExt cx="7620000" cy="1638300"/>
          </a:xfrm>
        </p:grpSpPr>
        <p:pic>
          <p:nvPicPr>
            <p:cNvPr id="7" name="Picture 6"/>
            <p:cNvPicPr>
              <a:picLocks noChangeAspect="1"/>
            </p:cNvPicPr>
            <p:nvPr/>
          </p:nvPicPr>
          <p:blipFill>
            <a:blip r:embed="rId3"/>
            <a:stretch>
              <a:fillRect/>
            </a:stretch>
          </p:blipFill>
          <p:spPr>
            <a:xfrm>
              <a:off x="855133" y="1504950"/>
              <a:ext cx="7620000" cy="1638300"/>
            </a:xfrm>
            <a:prstGeom prst="rect">
              <a:avLst/>
            </a:prstGeom>
          </p:spPr>
        </p:pic>
        <p:sp>
          <p:nvSpPr>
            <p:cNvPr id="6" name="Rounded Rectangle 5"/>
            <p:cNvSpPr/>
            <p:nvPr/>
          </p:nvSpPr>
          <p:spPr>
            <a:xfrm>
              <a:off x="1790700" y="1714501"/>
              <a:ext cx="1651000" cy="330199"/>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Rounded Rectangle 7"/>
            <p:cNvSpPr/>
            <p:nvPr/>
          </p:nvSpPr>
          <p:spPr>
            <a:xfrm>
              <a:off x="4171950" y="1765300"/>
              <a:ext cx="1047750" cy="323849"/>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9" name="Rounded Rectangle 8"/>
            <p:cNvSpPr/>
            <p:nvPr/>
          </p:nvSpPr>
          <p:spPr>
            <a:xfrm>
              <a:off x="4616450" y="2482851"/>
              <a:ext cx="2806700" cy="647699"/>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2" name="Rectangle 11"/>
            <p:cNvSpPr/>
            <p:nvPr/>
          </p:nvSpPr>
          <p:spPr>
            <a:xfrm>
              <a:off x="7569200" y="1765300"/>
              <a:ext cx="704850" cy="323850"/>
            </a:xfrm>
            <a:prstGeom prst="rect">
              <a:avLst/>
            </a:prstGeom>
            <a:solidFill>
              <a:schemeClr val="tx2">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3" name="Rounded Rectangle 12"/>
            <p:cNvSpPr/>
            <p:nvPr/>
          </p:nvSpPr>
          <p:spPr>
            <a:xfrm>
              <a:off x="5492750" y="1765300"/>
              <a:ext cx="1047750" cy="323849"/>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Tree>
    <p:extLst>
      <p:ext uri="{BB962C8B-B14F-4D97-AF65-F5344CB8AC3E}">
        <p14:creationId xmlns:p14="http://schemas.microsoft.com/office/powerpoint/2010/main" val="3860075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Custom Integration</a:t>
            </a:r>
            <a:endParaRPr lang="en-US" dirty="0"/>
          </a:p>
        </p:txBody>
      </p:sp>
      <p:sp>
        <p:nvSpPr>
          <p:cNvPr id="5" name="TextBox 4"/>
          <p:cNvSpPr txBox="1"/>
          <p:nvPr/>
        </p:nvSpPr>
        <p:spPr>
          <a:xfrm>
            <a:off x="1151467" y="3575049"/>
            <a:ext cx="5799666" cy="1231106"/>
          </a:xfrm>
          <a:prstGeom prst="rect">
            <a:avLst/>
          </a:prstGeom>
          <a:noFill/>
        </p:spPr>
        <p:txBody>
          <a:bodyPr wrap="square" rtlCol="0">
            <a:spAutoFit/>
          </a:bodyPr>
          <a:lstStyle/>
          <a:p>
            <a:pPr marL="971550" lvl="1" indent="-514350">
              <a:buAutoNum type="arabicPeriod"/>
            </a:pPr>
            <a:r>
              <a:rPr lang="en-US" sz="1400" dirty="0" smtClean="0">
                <a:latin typeface="Neo Sans Intel"/>
              </a:rPr>
              <a:t>Event is created by X Service </a:t>
            </a:r>
            <a:endParaRPr lang="en-US" sz="1400" dirty="0">
              <a:latin typeface="Neo Sans Intel"/>
            </a:endParaRPr>
          </a:p>
          <a:p>
            <a:pPr marL="971550" lvl="1" indent="-514350">
              <a:buAutoNum type="arabicPeriod"/>
            </a:pPr>
            <a:r>
              <a:rPr lang="en-US" sz="1400" dirty="0" smtClean="0">
                <a:latin typeface="Neo Sans Intel"/>
              </a:rPr>
              <a:t>Event is sourced by event consumer that integrates with Pulse through API </a:t>
            </a:r>
          </a:p>
          <a:p>
            <a:pPr lvl="2"/>
            <a:endParaRPr lang="en-US" sz="1400" dirty="0">
              <a:latin typeface="Neo Sans Intel"/>
            </a:endParaRPr>
          </a:p>
          <a:p>
            <a:endParaRPr lang="en-US" dirty="0">
              <a:latin typeface="Neo Sans Intel"/>
            </a:endParaRPr>
          </a:p>
        </p:txBody>
      </p:sp>
      <p:grpSp>
        <p:nvGrpSpPr>
          <p:cNvPr id="13" name="Group 12"/>
          <p:cNvGrpSpPr/>
          <p:nvPr/>
        </p:nvGrpSpPr>
        <p:grpSpPr>
          <a:xfrm>
            <a:off x="846667" y="1387475"/>
            <a:ext cx="7205133" cy="1495425"/>
            <a:chOff x="846667" y="1387475"/>
            <a:chExt cx="7205133" cy="1495425"/>
          </a:xfrm>
        </p:grpSpPr>
        <p:pic>
          <p:nvPicPr>
            <p:cNvPr id="3" name="Picture 2"/>
            <p:cNvPicPr>
              <a:picLocks noChangeAspect="1"/>
            </p:cNvPicPr>
            <p:nvPr/>
          </p:nvPicPr>
          <p:blipFill>
            <a:blip r:embed="rId2"/>
            <a:stretch>
              <a:fillRect/>
            </a:stretch>
          </p:blipFill>
          <p:spPr>
            <a:xfrm>
              <a:off x="846667" y="1387475"/>
              <a:ext cx="7205133" cy="1495425"/>
            </a:xfrm>
            <a:prstGeom prst="rect">
              <a:avLst/>
            </a:prstGeom>
          </p:spPr>
        </p:pic>
        <p:sp>
          <p:nvSpPr>
            <p:cNvPr id="6" name="Rectangle 5"/>
            <p:cNvSpPr/>
            <p:nvPr/>
          </p:nvSpPr>
          <p:spPr>
            <a:xfrm>
              <a:off x="1797050" y="1974850"/>
              <a:ext cx="1568450" cy="32385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Rectangle 7"/>
            <p:cNvSpPr/>
            <p:nvPr/>
          </p:nvSpPr>
          <p:spPr>
            <a:xfrm>
              <a:off x="6451600" y="1492250"/>
              <a:ext cx="1574800" cy="1092200"/>
            </a:xfrm>
            <a:prstGeom prst="rect">
              <a:avLst/>
            </a:prstGeom>
            <a:solidFill>
              <a:schemeClr val="tx2">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9" name="Rectangle 8"/>
            <p:cNvSpPr/>
            <p:nvPr/>
          </p:nvSpPr>
          <p:spPr>
            <a:xfrm>
              <a:off x="4254500" y="2425700"/>
              <a:ext cx="1435100" cy="45085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nvGrpSpPr>
            <p:cNvPr id="4" name="Group 3"/>
            <p:cNvGrpSpPr/>
            <p:nvPr/>
          </p:nvGrpSpPr>
          <p:grpSpPr>
            <a:xfrm>
              <a:off x="4159250" y="1403350"/>
              <a:ext cx="1968500" cy="438150"/>
              <a:chOff x="4159250" y="1403350"/>
              <a:chExt cx="1968500" cy="438150"/>
            </a:xfrm>
          </p:grpSpPr>
          <p:sp>
            <p:nvSpPr>
              <p:cNvPr id="10" name="Rectangle 9"/>
              <p:cNvSpPr/>
              <p:nvPr/>
            </p:nvSpPr>
            <p:spPr>
              <a:xfrm>
                <a:off x="4159250" y="1517650"/>
                <a:ext cx="1612900" cy="32385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1" name="Rectangle 10"/>
              <p:cNvSpPr/>
              <p:nvPr/>
            </p:nvSpPr>
            <p:spPr>
              <a:xfrm>
                <a:off x="4902200" y="1403350"/>
                <a:ext cx="1225550" cy="11430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2" name="Rectangle 11"/>
              <p:cNvSpPr/>
              <p:nvPr/>
            </p:nvSpPr>
            <p:spPr>
              <a:xfrm>
                <a:off x="5772150" y="1516380"/>
                <a:ext cx="355600" cy="6477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grpSp>
    </p:spTree>
    <p:extLst>
      <p:ext uri="{BB962C8B-B14F-4D97-AF65-F5344CB8AC3E}">
        <p14:creationId xmlns:p14="http://schemas.microsoft.com/office/powerpoint/2010/main" val="421950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42</a:t>
            </a:fld>
            <a:endParaRPr lang="en-US" dirty="0"/>
          </a:p>
        </p:txBody>
      </p:sp>
      <p:sp>
        <p:nvSpPr>
          <p:cNvPr id="3" name="Title 2"/>
          <p:cNvSpPr>
            <a:spLocks noGrp="1"/>
          </p:cNvSpPr>
          <p:nvPr>
            <p:ph type="title"/>
          </p:nvPr>
        </p:nvSpPr>
        <p:spPr/>
        <p:txBody>
          <a:bodyPr/>
          <a:lstStyle/>
          <a:p>
            <a:r>
              <a:rPr lang="en-US" dirty="0" smtClean="0"/>
              <a:t>Flexible Locality</a:t>
            </a:r>
            <a:endParaRPr lang="en-US" dirty="0"/>
          </a:p>
        </p:txBody>
      </p:sp>
    </p:spTree>
    <p:extLst>
      <p:ext uri="{BB962C8B-B14F-4D97-AF65-F5344CB8AC3E}">
        <p14:creationId xmlns:p14="http://schemas.microsoft.com/office/powerpoint/2010/main" val="1218087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00300" y="914400"/>
            <a:ext cx="4328160" cy="3310128"/>
            <a:chOff x="2400300" y="914400"/>
            <a:chExt cx="4328160" cy="3310128"/>
          </a:xfrm>
        </p:grpSpPr>
        <p:pic>
          <p:nvPicPr>
            <p:cNvPr id="3" name="Picture 2" descr="pulse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914400"/>
              <a:ext cx="4328160" cy="3310128"/>
            </a:xfrm>
            <a:prstGeom prst="rect">
              <a:avLst/>
            </a:prstGeom>
          </p:spPr>
        </p:pic>
        <p:sp>
          <p:nvSpPr>
            <p:cNvPr id="2" name="Rectangle 1"/>
            <p:cNvSpPr/>
            <p:nvPr/>
          </p:nvSpPr>
          <p:spPr>
            <a:xfrm>
              <a:off x="3767667" y="1587500"/>
              <a:ext cx="1619250" cy="73025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4" name="Diamond 3"/>
            <p:cNvSpPr/>
            <p:nvPr/>
          </p:nvSpPr>
          <p:spPr>
            <a:xfrm>
              <a:off x="5863166" y="1545167"/>
              <a:ext cx="762000" cy="783166"/>
            </a:xfrm>
            <a:prstGeom prst="diamond">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5" name="Diamond 4"/>
            <p:cNvSpPr/>
            <p:nvPr/>
          </p:nvSpPr>
          <p:spPr>
            <a:xfrm>
              <a:off x="4660900" y="2734734"/>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6" name="Diamond 5"/>
            <p:cNvSpPr/>
            <p:nvPr/>
          </p:nvSpPr>
          <p:spPr>
            <a:xfrm>
              <a:off x="5564717" y="2728383"/>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7" name="Diamond 6"/>
            <p:cNvSpPr/>
            <p:nvPr/>
          </p:nvSpPr>
          <p:spPr>
            <a:xfrm>
              <a:off x="3790949" y="2732617"/>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Diamond 7"/>
            <p:cNvSpPr/>
            <p:nvPr/>
          </p:nvSpPr>
          <p:spPr>
            <a:xfrm>
              <a:off x="2937934" y="2736850"/>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Tree>
    <p:extLst>
      <p:ext uri="{BB962C8B-B14F-4D97-AF65-F5344CB8AC3E}">
        <p14:creationId xmlns:p14="http://schemas.microsoft.com/office/powerpoint/2010/main" val="4065228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00300" y="876300"/>
            <a:ext cx="4328160" cy="3371088"/>
            <a:chOff x="2400300" y="876300"/>
            <a:chExt cx="4328160" cy="3371088"/>
          </a:xfrm>
        </p:grpSpPr>
        <p:pic>
          <p:nvPicPr>
            <p:cNvPr id="3" name="Picture 2" descr="puls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876300"/>
              <a:ext cx="4328160" cy="3371088"/>
            </a:xfrm>
            <a:prstGeom prst="rect">
              <a:avLst/>
            </a:prstGeom>
          </p:spPr>
        </p:pic>
        <p:sp>
          <p:nvSpPr>
            <p:cNvPr id="2" name="Rectangle 1"/>
            <p:cNvSpPr/>
            <p:nvPr/>
          </p:nvSpPr>
          <p:spPr>
            <a:xfrm>
              <a:off x="2921000" y="1619250"/>
              <a:ext cx="656167" cy="57150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2EEFF"/>
                </a:solidFill>
                <a:latin typeface="Neo Sans Intel"/>
              </a:endParaRPr>
            </a:p>
          </p:txBody>
        </p:sp>
        <p:sp>
          <p:nvSpPr>
            <p:cNvPr id="4" name="Diamond 3"/>
            <p:cNvSpPr/>
            <p:nvPr/>
          </p:nvSpPr>
          <p:spPr>
            <a:xfrm>
              <a:off x="4660900" y="2702985"/>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5" name="Diamond 4"/>
            <p:cNvSpPr/>
            <p:nvPr/>
          </p:nvSpPr>
          <p:spPr>
            <a:xfrm>
              <a:off x="5564717" y="2696634"/>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6" name="Diamond 5"/>
            <p:cNvSpPr/>
            <p:nvPr/>
          </p:nvSpPr>
          <p:spPr>
            <a:xfrm>
              <a:off x="3801532" y="2700868"/>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7" name="Diamond 6"/>
            <p:cNvSpPr/>
            <p:nvPr/>
          </p:nvSpPr>
          <p:spPr>
            <a:xfrm>
              <a:off x="2863853" y="2694518"/>
              <a:ext cx="762000" cy="783166"/>
            </a:xfrm>
            <a:prstGeom prst="diamond">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Diamond 7"/>
            <p:cNvSpPr/>
            <p:nvPr/>
          </p:nvSpPr>
          <p:spPr>
            <a:xfrm>
              <a:off x="4974166" y="1513417"/>
              <a:ext cx="762000" cy="783166"/>
            </a:xfrm>
            <a:prstGeom prst="diamond">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Tree>
    <p:extLst>
      <p:ext uri="{BB962C8B-B14F-4D97-AF65-F5344CB8AC3E}">
        <p14:creationId xmlns:p14="http://schemas.microsoft.com/office/powerpoint/2010/main" val="1220299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4500" y="1320800"/>
            <a:ext cx="8247888" cy="2493264"/>
            <a:chOff x="444500" y="1320800"/>
            <a:chExt cx="8247888" cy="2493264"/>
          </a:xfrm>
        </p:grpSpPr>
        <p:pic>
          <p:nvPicPr>
            <p:cNvPr id="2" name="Picture 1" descr="pulse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320800"/>
              <a:ext cx="8247888" cy="2493264"/>
            </a:xfrm>
            <a:prstGeom prst="rect">
              <a:avLst/>
            </a:prstGeom>
          </p:spPr>
        </p:pic>
        <p:sp>
          <p:nvSpPr>
            <p:cNvPr id="3" name="Rectangle 2"/>
            <p:cNvSpPr/>
            <p:nvPr/>
          </p:nvSpPr>
          <p:spPr>
            <a:xfrm>
              <a:off x="1820333" y="2095500"/>
              <a:ext cx="1619250" cy="730250"/>
            </a:xfrm>
            <a:prstGeom prst="rect">
              <a:avLst/>
            </a:prstGeom>
            <a:solidFill>
              <a:schemeClr val="tx2">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4" name="Diamond 3"/>
            <p:cNvSpPr/>
            <p:nvPr/>
          </p:nvSpPr>
          <p:spPr>
            <a:xfrm>
              <a:off x="5983816" y="2063751"/>
              <a:ext cx="762000" cy="783166"/>
            </a:xfrm>
            <a:prstGeom prst="diamond">
              <a:avLst/>
            </a:prstGeom>
            <a:solidFill>
              <a:srgbClr val="FF66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Tree>
    <p:extLst>
      <p:ext uri="{BB962C8B-B14F-4D97-AF65-F5344CB8AC3E}">
        <p14:creationId xmlns:p14="http://schemas.microsoft.com/office/powerpoint/2010/main" val="887507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46</a:t>
            </a:fld>
            <a:endParaRPr lang="en-US" dirty="0"/>
          </a:p>
        </p:txBody>
      </p:sp>
      <p:sp>
        <p:nvSpPr>
          <p:cNvPr id="3" name="Title 2"/>
          <p:cNvSpPr>
            <a:spLocks noGrp="1"/>
          </p:cNvSpPr>
          <p:nvPr>
            <p:ph type="title"/>
          </p:nvPr>
        </p:nvSpPr>
        <p:spPr/>
        <p:txBody>
          <a:bodyPr/>
          <a:lstStyle/>
          <a:p>
            <a:r>
              <a:rPr lang="en-US" dirty="0" smtClean="0"/>
              <a:t>Modular API Architecture</a:t>
            </a:r>
            <a:endParaRPr lang="en-US" dirty="0"/>
          </a:p>
        </p:txBody>
      </p:sp>
    </p:spTree>
    <p:extLst>
      <p:ext uri="{BB962C8B-B14F-4D97-AF65-F5344CB8AC3E}">
        <p14:creationId xmlns:p14="http://schemas.microsoft.com/office/powerpoint/2010/main" val="1823734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47</a:t>
            </a:fld>
            <a:endParaRPr lang="en-US" dirty="0"/>
          </a:p>
        </p:txBody>
      </p:sp>
      <p:sp>
        <p:nvSpPr>
          <p:cNvPr id="3" name="Title 2"/>
          <p:cNvSpPr>
            <a:spLocks noGrp="1"/>
          </p:cNvSpPr>
          <p:nvPr>
            <p:ph type="title"/>
          </p:nvPr>
        </p:nvSpPr>
        <p:spPr/>
        <p:txBody>
          <a:bodyPr/>
          <a:lstStyle/>
          <a:p>
            <a:r>
              <a:rPr lang="en-US" dirty="0" smtClean="0"/>
              <a:t>Decoupled Deployment Options</a:t>
            </a:r>
            <a:endParaRPr lang="en-US" dirty="0"/>
          </a:p>
        </p:txBody>
      </p:sp>
    </p:spTree>
    <p:extLst>
      <p:ext uri="{BB962C8B-B14F-4D97-AF65-F5344CB8AC3E}">
        <p14:creationId xmlns:p14="http://schemas.microsoft.com/office/powerpoint/2010/main" val="3038136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98294" y="541664"/>
            <a:ext cx="4215554" cy="3579687"/>
            <a:chOff x="2498294" y="541664"/>
            <a:chExt cx="4215554" cy="3579687"/>
          </a:xfrm>
        </p:grpSpPr>
        <p:pic>
          <p:nvPicPr>
            <p:cNvPr id="9" name="Picture 8"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294" y="541664"/>
              <a:ext cx="4215554" cy="3579687"/>
            </a:xfrm>
            <a:prstGeom prst="rect">
              <a:avLst/>
            </a:prstGeom>
          </p:spPr>
        </p:pic>
        <p:sp>
          <p:nvSpPr>
            <p:cNvPr id="4" name="Rounded Rectangle 3"/>
            <p:cNvSpPr/>
            <p:nvPr/>
          </p:nvSpPr>
          <p:spPr>
            <a:xfrm>
              <a:off x="4584700" y="2070100"/>
              <a:ext cx="1752600" cy="812799"/>
            </a:xfrm>
            <a:prstGeom prst="round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5" name="Rounded Rectangle 4"/>
            <p:cNvSpPr/>
            <p:nvPr/>
          </p:nvSpPr>
          <p:spPr>
            <a:xfrm>
              <a:off x="2794000" y="1181100"/>
              <a:ext cx="1739900" cy="800099"/>
            </a:xfrm>
            <a:prstGeom prst="round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6" name="Rounded Rectangle 5"/>
            <p:cNvSpPr/>
            <p:nvPr/>
          </p:nvSpPr>
          <p:spPr>
            <a:xfrm>
              <a:off x="2806700" y="2095500"/>
              <a:ext cx="1739900" cy="774700"/>
            </a:xfrm>
            <a:prstGeom prst="roundRect">
              <a:avLst/>
            </a:prstGeom>
            <a:solidFill>
              <a:srgbClr val="5BFFA3">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1" name="Rounded Rectangle 10"/>
            <p:cNvSpPr/>
            <p:nvPr/>
          </p:nvSpPr>
          <p:spPr>
            <a:xfrm>
              <a:off x="4610100" y="1168400"/>
              <a:ext cx="1752600" cy="812799"/>
            </a:xfrm>
            <a:prstGeom prst="roundRect">
              <a:avLst/>
            </a:prstGeom>
            <a:solidFill>
              <a:srgbClr val="FE64DD">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spTree>
    <p:extLst>
      <p:ext uri="{BB962C8B-B14F-4D97-AF65-F5344CB8AC3E}">
        <p14:creationId xmlns:p14="http://schemas.microsoft.com/office/powerpoint/2010/main" val="3205346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8840" y="65375"/>
            <a:ext cx="1898251" cy="2619757"/>
            <a:chOff x="398840" y="65375"/>
            <a:chExt cx="1898251" cy="2619757"/>
          </a:xfrm>
        </p:grpSpPr>
        <p:pic>
          <p:nvPicPr>
            <p:cNvPr id="6" name="Picture 5" descr="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0" y="65375"/>
              <a:ext cx="1898251" cy="2619757"/>
            </a:xfrm>
            <a:prstGeom prst="rect">
              <a:avLst/>
            </a:prstGeom>
          </p:spPr>
        </p:pic>
        <p:sp>
          <p:nvSpPr>
            <p:cNvPr id="9" name="Rectangle 8"/>
            <p:cNvSpPr/>
            <p:nvPr/>
          </p:nvSpPr>
          <p:spPr>
            <a:xfrm>
              <a:off x="571500" y="431800"/>
              <a:ext cx="1511300" cy="1524000"/>
            </a:xfrm>
            <a:prstGeom prst="rect">
              <a:avLst/>
            </a:prstGeom>
            <a:solidFill>
              <a:srgbClr val="FE90CE">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grpSp>
        <p:nvGrpSpPr>
          <p:cNvPr id="5" name="Group 4"/>
          <p:cNvGrpSpPr/>
          <p:nvPr/>
        </p:nvGrpSpPr>
        <p:grpSpPr>
          <a:xfrm>
            <a:off x="6327971" y="2138650"/>
            <a:ext cx="1922797" cy="2592731"/>
            <a:chOff x="6327971" y="2138650"/>
            <a:chExt cx="1922797" cy="2592731"/>
          </a:xfrm>
        </p:grpSpPr>
        <p:pic>
          <p:nvPicPr>
            <p:cNvPr id="8" name="Picture 7" descr="p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971" y="2138650"/>
              <a:ext cx="1922797" cy="2592731"/>
            </a:xfrm>
            <a:prstGeom prst="rect">
              <a:avLst/>
            </a:prstGeom>
          </p:spPr>
        </p:pic>
        <p:sp>
          <p:nvSpPr>
            <p:cNvPr id="12" name="Rectangle 11"/>
            <p:cNvSpPr/>
            <p:nvPr/>
          </p:nvSpPr>
          <p:spPr>
            <a:xfrm>
              <a:off x="6572250" y="2508250"/>
              <a:ext cx="1530350" cy="1593850"/>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grpSp>
        <p:nvGrpSpPr>
          <p:cNvPr id="4" name="Group 3"/>
          <p:cNvGrpSpPr/>
          <p:nvPr/>
        </p:nvGrpSpPr>
        <p:grpSpPr>
          <a:xfrm>
            <a:off x="2234414" y="77503"/>
            <a:ext cx="4103445" cy="4692434"/>
            <a:chOff x="2234414" y="77503"/>
            <a:chExt cx="4103445" cy="4692434"/>
          </a:xfrm>
        </p:grpSpPr>
        <p:pic>
          <p:nvPicPr>
            <p:cNvPr id="7" name="Picture 6" descr="p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9416" y="77503"/>
              <a:ext cx="1958443" cy="2693967"/>
            </a:xfrm>
            <a:prstGeom prst="rect">
              <a:avLst/>
            </a:prstGeom>
          </p:spPr>
        </p:pic>
        <p:sp>
          <p:nvSpPr>
            <p:cNvPr id="11" name="Rectangle 10"/>
            <p:cNvSpPr/>
            <p:nvPr/>
          </p:nvSpPr>
          <p:spPr>
            <a:xfrm>
              <a:off x="4591050" y="438150"/>
              <a:ext cx="1568450" cy="1619250"/>
            </a:xfrm>
            <a:prstGeom prst="rect">
              <a:avLst/>
            </a:prstGeom>
            <a:solidFill>
              <a:srgbClr val="FE8C3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nvGrpSpPr>
            <p:cNvPr id="3" name="Group 2"/>
            <p:cNvGrpSpPr/>
            <p:nvPr/>
          </p:nvGrpSpPr>
          <p:grpSpPr>
            <a:xfrm>
              <a:off x="2234414" y="2087756"/>
              <a:ext cx="2135656" cy="2682181"/>
              <a:chOff x="2234414" y="2087756"/>
              <a:chExt cx="2135656" cy="2682181"/>
            </a:xfrm>
          </p:grpSpPr>
          <p:pic>
            <p:nvPicPr>
              <p:cNvPr id="10" name="Picture 9" descr="p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4414" y="2087756"/>
                <a:ext cx="2135656" cy="2682181"/>
              </a:xfrm>
              <a:prstGeom prst="rect">
                <a:avLst/>
              </a:prstGeom>
            </p:spPr>
          </p:pic>
          <p:sp>
            <p:nvSpPr>
              <p:cNvPr id="16" name="Rectangle 15"/>
              <p:cNvSpPr/>
              <p:nvPr/>
            </p:nvSpPr>
            <p:spPr>
              <a:xfrm>
                <a:off x="2597150" y="2419350"/>
                <a:ext cx="1479550" cy="1568450"/>
              </a:xfrm>
              <a:prstGeom prst="rect">
                <a:avLst/>
              </a:prstGeom>
              <a:solidFill>
                <a:srgbClr val="5BFFA3">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grpSp>
      </p:grpSp>
    </p:spTree>
    <p:extLst>
      <p:ext uri="{BB962C8B-B14F-4D97-AF65-F5344CB8AC3E}">
        <p14:creationId xmlns:p14="http://schemas.microsoft.com/office/powerpoint/2010/main" val="341464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63" y="140638"/>
            <a:ext cx="8229600" cy="857250"/>
          </a:xfrm>
        </p:spPr>
        <p:txBody>
          <a:bodyPr/>
          <a:lstStyle/>
          <a:p>
            <a:pPr algn="ctr"/>
            <a:r>
              <a:rPr lang="en-US" sz="3200" b="0" dirty="0">
                <a:latin typeface="Neo Sans Intel"/>
                <a:cs typeface="Neo Sans Intel"/>
              </a:rPr>
              <a:t>Technologies </a:t>
            </a:r>
            <a:r>
              <a:rPr lang="en-US" sz="3200" b="0" dirty="0" smtClean="0">
                <a:latin typeface="Neo Sans Intel"/>
                <a:cs typeface="Neo Sans Intel"/>
              </a:rPr>
              <a:t>that </a:t>
            </a:r>
            <a:r>
              <a:rPr lang="en-US" sz="3200" b="0" dirty="0">
                <a:latin typeface="Neo Sans Intel"/>
                <a:cs typeface="Neo Sans Intel"/>
              </a:rPr>
              <a:t>help us shape the cloud</a:t>
            </a:r>
            <a:endParaRPr lang="en-US" b="0" dirty="0">
              <a:latin typeface="Neo Sans Intel"/>
              <a:cs typeface="Neo Sans Intel"/>
            </a:endParaRPr>
          </a:p>
        </p:txBody>
      </p:sp>
      <p:sp>
        <p:nvSpPr>
          <p:cNvPr id="3" name="Footer Placeholder 2"/>
          <p:cNvSpPr>
            <a:spLocks noGrp="1"/>
          </p:cNvSpPr>
          <p:nvPr>
            <p:ph type="ftr" sz="quarter" idx="4294967295"/>
          </p:nvPr>
        </p:nvSpPr>
        <p:spPr>
          <a:xfrm>
            <a:off x="166007" y="4816016"/>
            <a:ext cx="2208893" cy="200484"/>
          </a:xfrm>
          <a:prstGeom prst="rect">
            <a:avLst/>
          </a:prstGeom>
        </p:spPr>
        <p:txBody>
          <a:bodyPr lIns="57150" tIns="28575" rIns="57150" bIns="28575"/>
          <a:lstStyle/>
          <a:p>
            <a:r>
              <a:rPr lang="en-US" sz="1600" dirty="0" smtClean="0">
                <a:latin typeface="Neo Sans Intel"/>
                <a:cs typeface="Neo Sans Intel"/>
              </a:rPr>
              <a:t>Intel Internal Only</a:t>
            </a:r>
            <a:endParaRPr lang="en-US" sz="1600" dirty="0">
              <a:latin typeface="Neo Sans Intel"/>
              <a:cs typeface="Neo Sans Intel"/>
            </a:endParaRPr>
          </a:p>
        </p:txBody>
      </p:sp>
      <p:grpSp>
        <p:nvGrpSpPr>
          <p:cNvPr id="7" name="Group 6"/>
          <p:cNvGrpSpPr/>
          <p:nvPr/>
        </p:nvGrpSpPr>
        <p:grpSpPr>
          <a:xfrm>
            <a:off x="2848973" y="877947"/>
            <a:ext cx="3471333" cy="3840375"/>
            <a:chOff x="2243666" y="816292"/>
            <a:chExt cx="3471333" cy="3840375"/>
          </a:xfrm>
        </p:grpSpPr>
        <p:sp>
          <p:nvSpPr>
            <p:cNvPr id="4" name="Rectangle 3"/>
            <p:cNvSpPr/>
            <p:nvPr/>
          </p:nvSpPr>
          <p:spPr>
            <a:xfrm>
              <a:off x="2243666" y="1093611"/>
              <a:ext cx="3471333" cy="3563056"/>
            </a:xfrm>
            <a:prstGeom prst="rect">
              <a:avLst/>
            </a:prstGeom>
            <a:gradFill flip="none" rotWithShape="1">
              <a:gsLst>
                <a:gs pos="87000">
                  <a:srgbClr val="0073CA"/>
                </a:gs>
                <a:gs pos="100000">
                  <a:schemeClr val="tx2">
                    <a:lumMod val="20000"/>
                    <a:lumOff val="80000"/>
                    <a:alpha val="79000"/>
                  </a:schemeClr>
                </a:gs>
                <a:gs pos="54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Neo Sans Intel"/>
                <a:cs typeface="Neo Sans Intel"/>
              </a:endParaRPr>
            </a:p>
          </p:txBody>
        </p:sp>
        <p:grpSp>
          <p:nvGrpSpPr>
            <p:cNvPr id="6" name="Group 5"/>
            <p:cNvGrpSpPr/>
            <p:nvPr/>
          </p:nvGrpSpPr>
          <p:grpSpPr>
            <a:xfrm>
              <a:off x="2375139" y="816292"/>
              <a:ext cx="3206267" cy="3697533"/>
              <a:chOff x="2375139" y="816292"/>
              <a:chExt cx="3206267" cy="3697533"/>
            </a:xfrm>
          </p:grpSpPr>
          <p:sp>
            <p:nvSpPr>
              <p:cNvPr id="85" name="Rectangle 84"/>
              <p:cNvSpPr/>
              <p:nvPr/>
            </p:nvSpPr>
            <p:spPr>
              <a:xfrm>
                <a:off x="2375139" y="3553958"/>
                <a:ext cx="3206267" cy="959867"/>
              </a:xfrm>
              <a:prstGeom prst="rect">
                <a:avLst/>
              </a:prstGeom>
              <a:solidFill>
                <a:schemeClr val="bg1">
                  <a:alpha val="70000"/>
                </a:schemeClr>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endParaRPr lang="en-US" sz="1000">
                  <a:solidFill>
                    <a:schemeClr val="tx1"/>
                  </a:solidFill>
                  <a:latin typeface="Neo Sans Intel"/>
                  <a:cs typeface="Neo Sans Intel"/>
                  <a:sym typeface="Arial"/>
                </a:endParaRPr>
              </a:p>
            </p:txBody>
          </p:sp>
          <p:sp>
            <p:nvSpPr>
              <p:cNvPr id="86" name="Pentagon 85"/>
              <p:cNvSpPr/>
              <p:nvPr/>
            </p:nvSpPr>
            <p:spPr>
              <a:xfrm>
                <a:off x="2375139" y="1648142"/>
                <a:ext cx="3206267" cy="1803257"/>
              </a:xfrm>
              <a:prstGeom prst="homePlate">
                <a:avLst>
                  <a:gd name="adj" fmla="val 0"/>
                </a:avLst>
              </a:prstGeom>
              <a:solidFill>
                <a:schemeClr val="bg1">
                  <a:alpha val="70000"/>
                </a:schemeClr>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r>
                  <a:rPr lang="en-US" sz="1000" b="1" dirty="0">
                    <a:solidFill>
                      <a:schemeClr val="tx1"/>
                    </a:solidFill>
                    <a:latin typeface="Neo Sans Intel"/>
                    <a:cs typeface="Neo Sans Intel"/>
                    <a:sym typeface="Arial"/>
                  </a:rPr>
                  <a:t>Cloud </a:t>
                </a:r>
              </a:p>
              <a:p>
                <a:r>
                  <a:rPr lang="en-US" sz="1000" b="1" dirty="0">
                    <a:solidFill>
                      <a:schemeClr val="tx1"/>
                    </a:solidFill>
                    <a:latin typeface="Neo Sans Intel"/>
                    <a:cs typeface="Neo Sans Intel"/>
                    <a:sym typeface="Arial"/>
                  </a:rPr>
                  <a:t>Software</a:t>
                </a:r>
              </a:p>
            </p:txBody>
          </p:sp>
          <p:sp>
            <p:nvSpPr>
              <p:cNvPr id="87" name="Rectangle 86"/>
              <p:cNvSpPr/>
              <p:nvPr/>
            </p:nvSpPr>
            <p:spPr>
              <a:xfrm>
                <a:off x="2437870" y="4083269"/>
                <a:ext cx="947472" cy="373888"/>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r>
                  <a:rPr lang="en-US" sz="900" b="1" dirty="0">
                    <a:latin typeface="Neo Sans Intel"/>
                    <a:ea typeface="Arial"/>
                    <a:cs typeface="Neo Sans Intel"/>
                    <a:sym typeface="Arial"/>
                    <a:rtl val="0"/>
                  </a:rPr>
                  <a:t>Server </a:t>
                </a:r>
              </a:p>
              <a:p>
                <a:pPr algn="ctr">
                  <a:buClr>
                    <a:srgbClr val="000000"/>
                  </a:buClr>
                  <a:buSzPct val="25000"/>
                  <a:buFont typeface="Arial"/>
                  <a:buNone/>
                </a:pPr>
                <a:r>
                  <a:rPr lang="en-US" sz="800" dirty="0">
                    <a:latin typeface="Neo Sans Intel"/>
                    <a:ea typeface="Arial"/>
                    <a:cs typeface="Neo Sans Intel"/>
                    <a:sym typeface="Arial"/>
                    <a:rtl val="0"/>
                  </a:rPr>
                  <a:t>Silicon</a:t>
                </a:r>
                <a:endParaRPr lang="en-US" sz="900" dirty="0">
                  <a:latin typeface="Neo Sans Intel"/>
                  <a:ea typeface="Arial"/>
                  <a:cs typeface="Neo Sans Intel"/>
                  <a:sym typeface="Arial"/>
                  <a:rtl val="0"/>
                </a:endParaRPr>
              </a:p>
            </p:txBody>
          </p:sp>
          <p:sp>
            <p:nvSpPr>
              <p:cNvPr id="88" name="Rectangle 87"/>
              <p:cNvSpPr/>
              <p:nvPr/>
            </p:nvSpPr>
            <p:spPr>
              <a:xfrm>
                <a:off x="4506955" y="4083269"/>
                <a:ext cx="947472" cy="373888"/>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r>
                  <a:rPr lang="en-US" sz="900" b="1" dirty="0">
                    <a:latin typeface="Neo Sans Intel"/>
                    <a:ea typeface="Arial"/>
                    <a:cs typeface="Neo Sans Intel"/>
                    <a:sym typeface="Arial"/>
                    <a:rtl val="0"/>
                  </a:rPr>
                  <a:t>Storage</a:t>
                </a:r>
              </a:p>
              <a:p>
                <a:pPr algn="ctr">
                  <a:buClr>
                    <a:srgbClr val="000000"/>
                  </a:buClr>
                  <a:buSzPct val="25000"/>
                  <a:buFont typeface="Arial"/>
                  <a:buNone/>
                </a:pPr>
                <a:r>
                  <a:rPr lang="en-US" sz="800" dirty="0">
                    <a:latin typeface="Neo Sans Intel"/>
                    <a:ea typeface="Arial"/>
                    <a:cs typeface="Neo Sans Intel"/>
                    <a:sym typeface="Arial"/>
                    <a:rtl val="0"/>
                  </a:rPr>
                  <a:t>Silicon</a:t>
                </a:r>
                <a:endParaRPr lang="en-US" sz="900" dirty="0">
                  <a:latin typeface="Neo Sans Intel"/>
                  <a:ea typeface="Arial"/>
                  <a:cs typeface="Neo Sans Intel"/>
                  <a:sym typeface="Arial"/>
                  <a:rtl val="0"/>
                </a:endParaRPr>
              </a:p>
            </p:txBody>
          </p:sp>
          <p:sp>
            <p:nvSpPr>
              <p:cNvPr id="89" name="Rectangle 88"/>
              <p:cNvSpPr/>
              <p:nvPr/>
            </p:nvSpPr>
            <p:spPr>
              <a:xfrm>
                <a:off x="3472413" y="4083269"/>
                <a:ext cx="947472" cy="373888"/>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r>
                  <a:rPr lang="en-US" sz="900" b="1" dirty="0">
                    <a:latin typeface="Neo Sans Intel"/>
                    <a:ea typeface="Arial"/>
                    <a:cs typeface="Neo Sans Intel"/>
                    <a:sym typeface="Arial"/>
                    <a:rtl val="0"/>
                  </a:rPr>
                  <a:t>Network</a:t>
                </a:r>
              </a:p>
              <a:p>
                <a:pPr algn="ctr">
                  <a:buClr>
                    <a:srgbClr val="000000"/>
                  </a:buClr>
                  <a:buSzPct val="25000"/>
                  <a:buFont typeface="Arial"/>
                  <a:buNone/>
                </a:pPr>
                <a:r>
                  <a:rPr lang="en-US" sz="800" dirty="0">
                    <a:latin typeface="Neo Sans Intel"/>
                    <a:ea typeface="Arial"/>
                    <a:cs typeface="Neo Sans Intel"/>
                    <a:sym typeface="Arial"/>
                    <a:rtl val="0"/>
                  </a:rPr>
                  <a:t>Silicon</a:t>
                </a:r>
                <a:endParaRPr lang="en-US" sz="900" dirty="0">
                  <a:latin typeface="Neo Sans Intel"/>
                  <a:ea typeface="Arial"/>
                  <a:cs typeface="Neo Sans Intel"/>
                  <a:sym typeface="Arial"/>
                  <a:rtl val="0"/>
                </a:endParaRPr>
              </a:p>
            </p:txBody>
          </p:sp>
          <p:sp>
            <p:nvSpPr>
              <p:cNvPr id="91" name="Rectangle 90"/>
              <p:cNvSpPr/>
              <p:nvPr/>
            </p:nvSpPr>
            <p:spPr>
              <a:xfrm>
                <a:off x="3442659" y="2316174"/>
                <a:ext cx="2057381" cy="470385"/>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endParaRPr lang="en-US" sz="1000" b="1" dirty="0">
                  <a:latin typeface="Neo Sans Intel"/>
                  <a:ea typeface="Arial"/>
                  <a:cs typeface="Neo Sans Intel"/>
                  <a:sym typeface="Arial"/>
                  <a:rtl val="0"/>
                </a:endParaRPr>
              </a:p>
              <a:p>
                <a:pPr algn="ctr">
                  <a:buClr>
                    <a:srgbClr val="000000"/>
                  </a:buClr>
                  <a:buSzPct val="25000"/>
                  <a:buFont typeface="Arial"/>
                  <a:buNone/>
                </a:pPr>
                <a:r>
                  <a:rPr lang="en-US" sz="1000" b="1" dirty="0">
                    <a:latin typeface="Neo Sans Intel"/>
                    <a:ea typeface="Arial"/>
                    <a:cs typeface="Neo Sans Intel"/>
                    <a:sym typeface="Arial"/>
                    <a:rtl val="0"/>
                  </a:rPr>
                  <a:t>Orchestration Software</a:t>
                </a:r>
                <a:br>
                  <a:rPr lang="en-US" sz="1000" b="1" dirty="0">
                    <a:latin typeface="Neo Sans Intel"/>
                    <a:ea typeface="Arial"/>
                    <a:cs typeface="Neo Sans Intel"/>
                    <a:sym typeface="Arial"/>
                    <a:rtl val="0"/>
                  </a:rPr>
                </a:br>
                <a:endParaRPr lang="en-US" sz="1000" b="1" dirty="0">
                  <a:latin typeface="Neo Sans Intel"/>
                  <a:ea typeface="Arial"/>
                  <a:cs typeface="Neo Sans Intel"/>
                  <a:sym typeface="Arial"/>
                  <a:rtl val="0"/>
                </a:endParaRPr>
              </a:p>
            </p:txBody>
          </p:sp>
          <p:sp>
            <p:nvSpPr>
              <p:cNvPr id="92" name="Rectangle 91"/>
              <p:cNvSpPr/>
              <p:nvPr/>
            </p:nvSpPr>
            <p:spPr>
              <a:xfrm>
                <a:off x="3442665" y="1695820"/>
                <a:ext cx="2057375" cy="473252"/>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r>
                  <a:rPr lang="en-US" sz="1000" b="1" dirty="0">
                    <a:latin typeface="Neo Sans Intel"/>
                    <a:ea typeface="Arial"/>
                    <a:cs typeface="Neo Sans Intel"/>
                    <a:sym typeface="Arial"/>
                    <a:rtl val="0"/>
                  </a:rPr>
                  <a:t>Developer Environment</a:t>
                </a:r>
              </a:p>
            </p:txBody>
          </p:sp>
          <p:sp>
            <p:nvSpPr>
              <p:cNvPr id="93" name="Rectangle 92"/>
              <p:cNvSpPr/>
              <p:nvPr/>
            </p:nvSpPr>
            <p:spPr>
              <a:xfrm>
                <a:off x="3442651" y="2933660"/>
                <a:ext cx="2057389" cy="430356"/>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r>
                  <a:rPr lang="en-US" sz="1000" b="1" dirty="0">
                    <a:latin typeface="Neo Sans Intel"/>
                    <a:ea typeface="Arial"/>
                    <a:cs typeface="Neo Sans Intel"/>
                    <a:sym typeface="Arial"/>
                    <a:rtl val="0"/>
                  </a:rPr>
                  <a:t>Virtualization Software</a:t>
                </a:r>
              </a:p>
            </p:txBody>
          </p:sp>
          <p:sp>
            <p:nvSpPr>
              <p:cNvPr id="94" name="Rectangle 93"/>
              <p:cNvSpPr/>
              <p:nvPr/>
            </p:nvSpPr>
            <p:spPr>
              <a:xfrm>
                <a:off x="2437870" y="3612071"/>
                <a:ext cx="3043458" cy="378642"/>
              </a:xfrm>
              <a:prstGeom prst="rect">
                <a:avLst/>
              </a:prstGeom>
              <a:solidFill>
                <a:schemeClr val="bg1">
                  <a:lumMod val="20000"/>
                  <a:lumOff val="80000"/>
                  <a:alpha val="60000"/>
                </a:schemeClr>
              </a:solidFill>
              <a:ln w="12700" cap="flat">
                <a:noFill/>
                <a:prstDash val="solid"/>
                <a:round/>
                <a:headEnd type="none" w="med" len="med"/>
                <a:tailEnd type="none" w="med" len="med"/>
              </a:ln>
            </p:spPr>
            <p:txBody>
              <a:bodyPr lIns="0" tIns="42100" rIns="0" bIns="42100" anchor="ctr" anchorCtr="0">
                <a:noAutofit/>
              </a:bodyPr>
              <a:lstStyle/>
              <a:p>
                <a:pPr algn="ctr">
                  <a:buClr>
                    <a:srgbClr val="000000"/>
                  </a:buClr>
                  <a:buSzPct val="25000"/>
                  <a:buFont typeface="Arial"/>
                  <a:buNone/>
                </a:pPr>
                <a:r>
                  <a:rPr lang="en-US" sz="900" b="1" dirty="0">
                    <a:latin typeface="Neo Sans Intel"/>
                    <a:ea typeface="Arial"/>
                    <a:cs typeface="Neo Sans Intel"/>
                    <a:sym typeface="Arial"/>
                    <a:rtl val="0"/>
                  </a:rPr>
                  <a:t>Operating System, Libraries</a:t>
                </a:r>
              </a:p>
            </p:txBody>
          </p:sp>
          <p:sp>
            <p:nvSpPr>
              <p:cNvPr id="73" name="TextBox 72"/>
              <p:cNvSpPr txBox="1"/>
              <p:nvPr/>
            </p:nvSpPr>
            <p:spPr>
              <a:xfrm>
                <a:off x="3202992" y="816292"/>
                <a:ext cx="1513235" cy="200055"/>
              </a:xfrm>
              <a:prstGeom prst="rect">
                <a:avLst/>
              </a:prstGeom>
              <a:noFill/>
            </p:spPr>
            <p:txBody>
              <a:bodyPr wrap="none" lIns="0" tIns="0" rIns="0" bIns="0" rtlCol="0">
                <a:spAutoFit/>
              </a:bodyPr>
              <a:lstStyle/>
              <a:p>
                <a:pPr algn="ctr" defTabSz="428608"/>
                <a:r>
                  <a:rPr lang="en-US" sz="1300" b="1" dirty="0">
                    <a:latin typeface="Neo Sans Intel"/>
                    <a:cs typeface="Neo Sans Intel"/>
                    <a:sym typeface="Arial"/>
                    <a:rtl val="0"/>
                  </a:rPr>
                  <a:t>Cloud Software Stack</a:t>
                </a:r>
              </a:p>
            </p:txBody>
          </p:sp>
          <p:sp>
            <p:nvSpPr>
              <p:cNvPr id="18" name="Pentagon 17"/>
              <p:cNvSpPr/>
              <p:nvPr/>
            </p:nvSpPr>
            <p:spPr>
              <a:xfrm>
                <a:off x="2375139" y="1207877"/>
                <a:ext cx="3206267" cy="338328"/>
              </a:xfrm>
              <a:prstGeom prst="homePlate">
                <a:avLst>
                  <a:gd name="adj" fmla="val 0"/>
                </a:avLst>
              </a:prstGeom>
              <a:solidFill>
                <a:schemeClr val="bg1">
                  <a:alpha val="70000"/>
                </a:schemeClr>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1000" b="1" dirty="0" smtClean="0">
                    <a:solidFill>
                      <a:schemeClr val="tx1"/>
                    </a:solidFill>
                    <a:latin typeface="Neo Sans Intel"/>
                    <a:cs typeface="Neo Sans Intel"/>
                    <a:sym typeface="Arial"/>
                  </a:rPr>
                  <a:t>Applications &amp; Services</a:t>
                </a:r>
                <a:endParaRPr lang="en-US" sz="1000" b="1" dirty="0">
                  <a:solidFill>
                    <a:schemeClr val="tx1"/>
                  </a:solidFill>
                  <a:latin typeface="Neo Sans Intel"/>
                  <a:cs typeface="Neo Sans Intel"/>
                  <a:sym typeface="Arial"/>
                </a:endParaRPr>
              </a:p>
            </p:txBody>
          </p:sp>
        </p:grpSp>
      </p:grpSp>
      <p:sp>
        <p:nvSpPr>
          <p:cNvPr id="19" name="Rectangle 18"/>
          <p:cNvSpPr/>
          <p:nvPr/>
        </p:nvSpPr>
        <p:spPr>
          <a:xfrm>
            <a:off x="2864555" y="2095501"/>
            <a:ext cx="3443112" cy="2608710"/>
          </a:xfrm>
          <a:prstGeom prst="rect">
            <a:avLst/>
          </a:prstGeom>
          <a:solidFill>
            <a:schemeClr val="bg1">
              <a:lumMod val="75000"/>
              <a:alpha val="75000"/>
            </a:schemeClr>
          </a:solid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vert="horz" rtlCol="0" anchor="ctr" anchorCtr="0"/>
          <a:lstStyle/>
          <a:p>
            <a:pPr algn="ctr">
              <a:lnSpc>
                <a:spcPct val="120000"/>
              </a:lnSpc>
            </a:pPr>
            <a:r>
              <a:rPr lang="en-US" b="1" dirty="0" smtClean="0">
                <a:solidFill>
                  <a:srgbClr val="000000"/>
                </a:solidFill>
                <a:latin typeface="Neo Sans Intel"/>
                <a:ea typeface="Verdana" panose="020B0604030504040204" pitchFamily="34" charset="0"/>
                <a:cs typeface="Neo Sans Intel"/>
              </a:rPr>
              <a:t>Telemetry </a:t>
            </a:r>
            <a:r>
              <a:rPr lang="en-US" b="1" dirty="0">
                <a:solidFill>
                  <a:srgbClr val="000000"/>
                </a:solidFill>
                <a:latin typeface="Neo Sans Intel"/>
                <a:ea typeface="Verdana" panose="020B0604030504040204" pitchFamily="34" charset="0"/>
                <a:cs typeface="Neo Sans Intel"/>
              </a:rPr>
              <a:t>and</a:t>
            </a:r>
          </a:p>
          <a:p>
            <a:pPr algn="ctr">
              <a:lnSpc>
                <a:spcPct val="120000"/>
              </a:lnSpc>
            </a:pPr>
            <a:r>
              <a:rPr lang="en-US" b="1" dirty="0">
                <a:solidFill>
                  <a:srgbClr val="000000"/>
                </a:solidFill>
                <a:latin typeface="Neo Sans Intel"/>
                <a:ea typeface="Verdana" panose="020B0604030504040204" pitchFamily="34" charset="0"/>
                <a:cs typeface="Neo Sans Intel"/>
              </a:rPr>
              <a:t>Datacenter </a:t>
            </a:r>
            <a:r>
              <a:rPr lang="en-US" b="1" dirty="0" smtClean="0">
                <a:solidFill>
                  <a:srgbClr val="000000"/>
                </a:solidFill>
                <a:latin typeface="Neo Sans Intel"/>
                <a:ea typeface="Verdana" panose="020B0604030504040204" pitchFamily="34" charset="0"/>
                <a:cs typeface="Neo Sans Intel"/>
              </a:rPr>
              <a:t>Analytics</a:t>
            </a:r>
          </a:p>
          <a:p>
            <a:pPr algn="ctr">
              <a:lnSpc>
                <a:spcPct val="120000"/>
              </a:lnSpc>
            </a:pPr>
            <a:endParaRPr lang="en-US" b="1" dirty="0" smtClean="0">
              <a:solidFill>
                <a:srgbClr val="000000"/>
              </a:solidFill>
              <a:latin typeface="Neo Sans Intel"/>
              <a:ea typeface="Verdana" panose="020B0604030504040204" pitchFamily="34" charset="0"/>
              <a:cs typeface="Neo Sans Intel"/>
            </a:endParaRPr>
          </a:p>
          <a:p>
            <a:pPr algn="ctr">
              <a:lnSpc>
                <a:spcPct val="120000"/>
              </a:lnSpc>
            </a:pPr>
            <a:endParaRPr lang="en-US" b="1" dirty="0">
              <a:solidFill>
                <a:srgbClr val="000000"/>
              </a:solidFill>
              <a:latin typeface="Neo Sans Intel"/>
              <a:ea typeface="Verdana" panose="020B0604030504040204" pitchFamily="34" charset="0"/>
              <a:cs typeface="Neo Sans Intel"/>
            </a:endParaRPr>
          </a:p>
        </p:txBody>
      </p:sp>
    </p:spTree>
    <p:extLst>
      <p:ext uri="{BB962C8B-B14F-4D97-AF65-F5344CB8AC3E}">
        <p14:creationId xmlns:p14="http://schemas.microsoft.com/office/powerpoint/2010/main" val="64717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50</a:t>
            </a:fld>
            <a:endParaRPr lang="en-US" dirty="0"/>
          </a:p>
        </p:txBody>
      </p:sp>
      <p:sp>
        <p:nvSpPr>
          <p:cNvPr id="3" name="Title 2"/>
          <p:cNvSpPr>
            <a:spLocks noGrp="1"/>
          </p:cNvSpPr>
          <p:nvPr>
            <p:ph type="title"/>
          </p:nvPr>
        </p:nvSpPr>
        <p:spPr/>
        <p:txBody>
          <a:bodyPr/>
          <a:lstStyle/>
          <a:p>
            <a:r>
              <a:rPr lang="en-US" dirty="0" smtClean="0"/>
              <a:t>Simple Mockup – Web Console</a:t>
            </a:r>
            <a:endParaRPr lang="en-US" dirty="0"/>
          </a:p>
        </p:txBody>
      </p:sp>
    </p:spTree>
    <p:extLst>
      <p:ext uri="{BB962C8B-B14F-4D97-AF65-F5344CB8AC3E}">
        <p14:creationId xmlns:p14="http://schemas.microsoft.com/office/powerpoint/2010/main" val="23933028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2015-03-31 07.28.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382" y="205461"/>
            <a:ext cx="6554858" cy="4611172"/>
          </a:xfrm>
          <a:prstGeom prst="rect">
            <a:avLst/>
          </a:prstGeom>
        </p:spPr>
      </p:pic>
    </p:spTree>
    <p:extLst>
      <p:ext uri="{BB962C8B-B14F-4D97-AF65-F5344CB8AC3E}">
        <p14:creationId xmlns:p14="http://schemas.microsoft.com/office/powerpoint/2010/main" val="1689231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Collection Flow</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52</a:t>
            </a:fld>
            <a:endParaRPr lang="en-US"/>
          </a:p>
        </p:txBody>
      </p:sp>
      <p:grpSp>
        <p:nvGrpSpPr>
          <p:cNvPr id="119" name="Group 118"/>
          <p:cNvGrpSpPr/>
          <p:nvPr/>
        </p:nvGrpSpPr>
        <p:grpSpPr>
          <a:xfrm>
            <a:off x="239204" y="961848"/>
            <a:ext cx="8731179" cy="3846202"/>
            <a:chOff x="239202" y="684055"/>
            <a:chExt cx="8731179" cy="3846202"/>
          </a:xfrm>
        </p:grpSpPr>
        <p:grpSp>
          <p:nvGrpSpPr>
            <p:cNvPr id="42" name="Group 41"/>
            <p:cNvGrpSpPr/>
            <p:nvPr/>
          </p:nvGrpSpPr>
          <p:grpSpPr>
            <a:xfrm>
              <a:off x="1261641" y="1038405"/>
              <a:ext cx="694481" cy="810228"/>
              <a:chOff x="1261641" y="1038405"/>
              <a:chExt cx="694481" cy="810228"/>
            </a:xfrm>
          </p:grpSpPr>
          <p:sp>
            <p:nvSpPr>
              <p:cNvPr id="5" name="Rectangle 4"/>
              <p:cNvSpPr/>
              <p:nvPr/>
            </p:nvSpPr>
            <p:spPr>
              <a:xfrm>
                <a:off x="1261641"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6" name="Rectangle 5"/>
              <p:cNvSpPr/>
              <p:nvPr/>
            </p:nvSpPr>
            <p:spPr>
              <a:xfrm>
                <a:off x="1261641"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grpSp>
        <p:sp>
          <p:nvSpPr>
            <p:cNvPr id="13" name="Rectangle 12"/>
            <p:cNvSpPr/>
            <p:nvPr/>
          </p:nvSpPr>
          <p:spPr>
            <a:xfrm>
              <a:off x="2015924"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4" name="Rectangle 13"/>
            <p:cNvSpPr/>
            <p:nvPr/>
          </p:nvSpPr>
          <p:spPr>
            <a:xfrm>
              <a:off x="2015924"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69F</a:t>
              </a:r>
              <a:endParaRPr lang="en-US" sz="1400" dirty="0">
                <a:latin typeface="Neo Sans Intel"/>
              </a:endParaRPr>
            </a:p>
          </p:txBody>
        </p:sp>
        <p:sp>
          <p:nvSpPr>
            <p:cNvPr id="19" name="Rectangle 18"/>
            <p:cNvSpPr/>
            <p:nvPr/>
          </p:nvSpPr>
          <p:spPr>
            <a:xfrm>
              <a:off x="2772135"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0" name="Rectangle 19"/>
            <p:cNvSpPr/>
            <p:nvPr/>
          </p:nvSpPr>
          <p:spPr>
            <a:xfrm>
              <a:off x="2772135"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21" name="Rectangle 20"/>
            <p:cNvSpPr/>
            <p:nvPr/>
          </p:nvSpPr>
          <p:spPr>
            <a:xfrm>
              <a:off x="3526418"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2" name="Rectangle 21"/>
            <p:cNvSpPr/>
            <p:nvPr/>
          </p:nvSpPr>
          <p:spPr>
            <a:xfrm>
              <a:off x="3526418"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23" name="Rectangle 22"/>
            <p:cNvSpPr/>
            <p:nvPr/>
          </p:nvSpPr>
          <p:spPr>
            <a:xfrm>
              <a:off x="4280701" y="1038405"/>
              <a:ext cx="694481" cy="40511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4" name="Rectangle 23"/>
            <p:cNvSpPr/>
            <p:nvPr/>
          </p:nvSpPr>
          <p:spPr>
            <a:xfrm>
              <a:off x="4280701" y="1443519"/>
              <a:ext cx="694481" cy="40511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80F</a:t>
              </a:r>
              <a:endParaRPr lang="en-US" sz="1400" dirty="0">
                <a:latin typeface="Neo Sans Intel"/>
              </a:endParaRPr>
            </a:p>
          </p:txBody>
        </p:sp>
        <p:sp>
          <p:nvSpPr>
            <p:cNvPr id="25" name="Rectangle 24"/>
            <p:cNvSpPr/>
            <p:nvPr/>
          </p:nvSpPr>
          <p:spPr>
            <a:xfrm>
              <a:off x="5034984" y="1038405"/>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6" name="Rectangle 25"/>
            <p:cNvSpPr/>
            <p:nvPr/>
          </p:nvSpPr>
          <p:spPr>
            <a:xfrm>
              <a:off x="5034984" y="1443519"/>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105F</a:t>
              </a:r>
              <a:endParaRPr lang="en-US" sz="1400" dirty="0">
                <a:latin typeface="Neo Sans Intel"/>
              </a:endParaRPr>
            </a:p>
          </p:txBody>
        </p:sp>
        <p:sp>
          <p:nvSpPr>
            <p:cNvPr id="27" name="Rectangle 26"/>
            <p:cNvSpPr/>
            <p:nvPr/>
          </p:nvSpPr>
          <p:spPr>
            <a:xfrm>
              <a:off x="5791195" y="1038405"/>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8" name="Rectangle 27"/>
            <p:cNvSpPr/>
            <p:nvPr/>
          </p:nvSpPr>
          <p:spPr>
            <a:xfrm>
              <a:off x="5791195" y="1443519"/>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100F</a:t>
              </a:r>
              <a:endParaRPr lang="en-US" sz="1400" dirty="0">
                <a:latin typeface="Neo Sans Intel"/>
              </a:endParaRPr>
            </a:p>
          </p:txBody>
        </p:sp>
        <p:sp>
          <p:nvSpPr>
            <p:cNvPr id="29" name="Rectangle 28"/>
            <p:cNvSpPr/>
            <p:nvPr/>
          </p:nvSpPr>
          <p:spPr>
            <a:xfrm>
              <a:off x="6545478"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30" name="Rectangle 29"/>
            <p:cNvSpPr/>
            <p:nvPr/>
          </p:nvSpPr>
          <p:spPr>
            <a:xfrm>
              <a:off x="6545478"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31" name="Rounded Rectangle 30"/>
            <p:cNvSpPr/>
            <p:nvPr/>
          </p:nvSpPr>
          <p:spPr>
            <a:xfrm>
              <a:off x="1911749" y="2266017"/>
              <a:ext cx="2048719" cy="8817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Collector</a:t>
              </a:r>
              <a:br>
                <a:rPr lang="en-US" dirty="0" smtClean="0">
                  <a:latin typeface="Neo Sans Intel"/>
                </a:rPr>
              </a:br>
              <a:r>
                <a:rPr lang="en-US" dirty="0" smtClean="0">
                  <a:latin typeface="Neo Sans Intel"/>
                </a:rPr>
                <a:t>Plugin</a:t>
              </a:r>
              <a:endParaRPr lang="en-US" dirty="0">
                <a:latin typeface="Neo Sans Intel"/>
              </a:endParaRPr>
            </a:p>
          </p:txBody>
        </p:sp>
        <p:cxnSp>
          <p:nvCxnSpPr>
            <p:cNvPr id="34" name="Elbow Connector 33"/>
            <p:cNvCxnSpPr>
              <a:stCxn id="31" idx="3"/>
              <a:endCxn id="35" idx="1"/>
            </p:cNvCxnSpPr>
            <p:nvPr/>
          </p:nvCxnSpPr>
          <p:spPr>
            <a:xfrm>
              <a:off x="3960468" y="2706876"/>
              <a:ext cx="974198" cy="3928"/>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4934666" y="2269945"/>
              <a:ext cx="2048719" cy="881718"/>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Publisher</a:t>
              </a:r>
              <a:br>
                <a:rPr lang="en-US" dirty="0" smtClean="0">
                  <a:latin typeface="Neo Sans Intel"/>
                </a:rPr>
              </a:br>
              <a:r>
                <a:rPr lang="en-US" dirty="0" smtClean="0">
                  <a:latin typeface="Neo Sans Intel"/>
                </a:rPr>
                <a:t>Plugin</a:t>
              </a:r>
              <a:endParaRPr lang="en-US" dirty="0">
                <a:latin typeface="Neo Sans Intel"/>
              </a:endParaRPr>
            </a:p>
          </p:txBody>
        </p:sp>
        <p:sp>
          <p:nvSpPr>
            <p:cNvPr id="38" name="Snip Same Side Corner Rectangle 37"/>
            <p:cNvSpPr/>
            <p:nvPr/>
          </p:nvSpPr>
          <p:spPr>
            <a:xfrm rot="16200000">
              <a:off x="515450" y="3133958"/>
              <a:ext cx="1120051" cy="1672547"/>
            </a:xfrm>
            <a:prstGeom prst="snip2Same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smtClean="0">
                  <a:latin typeface="Neo Sans Intel"/>
                </a:rPr>
                <a:t>Consumer</a:t>
              </a:r>
              <a:endParaRPr lang="en-US" dirty="0">
                <a:latin typeface="Neo Sans Intel"/>
              </a:endParaRPr>
            </a:p>
          </p:txBody>
        </p:sp>
        <p:sp>
          <p:nvSpPr>
            <p:cNvPr id="39" name="Snip Same Side Corner Rectangle 38"/>
            <p:cNvSpPr/>
            <p:nvPr/>
          </p:nvSpPr>
          <p:spPr>
            <a:xfrm rot="5400000">
              <a:off x="7574082" y="524683"/>
              <a:ext cx="1120051" cy="1672547"/>
            </a:xfrm>
            <a:prstGeom prst="snip2Same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latin typeface="Neo Sans Intel"/>
                </a:rPr>
                <a:t>Sensor</a:t>
              </a:r>
              <a:endParaRPr lang="en-US" dirty="0">
                <a:latin typeface="Neo Sans Intel"/>
              </a:endParaRPr>
            </a:p>
          </p:txBody>
        </p:sp>
        <p:cxnSp>
          <p:nvCxnSpPr>
            <p:cNvPr id="41" name="Straight Arrow Connector 40"/>
            <p:cNvCxnSpPr/>
            <p:nvPr/>
          </p:nvCxnSpPr>
          <p:spPr>
            <a:xfrm flipH="1">
              <a:off x="1504709" y="905103"/>
              <a:ext cx="5671121"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567159" y="1443519"/>
              <a:ext cx="578735"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7159" y="1443519"/>
              <a:ext cx="0" cy="126335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567159" y="2706876"/>
              <a:ext cx="1261641"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145894" y="1187688"/>
              <a:ext cx="0" cy="54851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35" idx="3"/>
            </p:cNvCxnSpPr>
            <p:nvPr/>
          </p:nvCxnSpPr>
          <p:spPr>
            <a:xfrm flipV="1">
              <a:off x="6983385" y="2706876"/>
              <a:ext cx="1570306" cy="392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553691" y="2706876"/>
              <a:ext cx="1" cy="128701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7996170" y="3993886"/>
              <a:ext cx="557521" cy="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1975408" y="3553583"/>
              <a:ext cx="694481" cy="810228"/>
              <a:chOff x="1261641" y="1038405"/>
              <a:chExt cx="694481" cy="810228"/>
            </a:xfrm>
          </p:grpSpPr>
          <p:sp>
            <p:nvSpPr>
              <p:cNvPr id="99" name="Rectangle 98"/>
              <p:cNvSpPr/>
              <p:nvPr/>
            </p:nvSpPr>
            <p:spPr>
              <a:xfrm>
                <a:off x="1261641"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00" name="Rectangle 99"/>
              <p:cNvSpPr/>
              <p:nvPr/>
            </p:nvSpPr>
            <p:spPr>
              <a:xfrm>
                <a:off x="1261641"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grpSp>
        <p:sp>
          <p:nvSpPr>
            <p:cNvPr id="101" name="Rectangle 100"/>
            <p:cNvSpPr/>
            <p:nvPr/>
          </p:nvSpPr>
          <p:spPr>
            <a:xfrm>
              <a:off x="2729691" y="3553583"/>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02" name="Rectangle 101"/>
            <p:cNvSpPr/>
            <p:nvPr/>
          </p:nvSpPr>
          <p:spPr>
            <a:xfrm>
              <a:off x="2729691" y="3958697"/>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69F</a:t>
              </a:r>
              <a:endParaRPr lang="en-US" sz="1400" dirty="0">
                <a:latin typeface="Neo Sans Intel"/>
              </a:endParaRPr>
            </a:p>
          </p:txBody>
        </p:sp>
        <p:sp>
          <p:nvSpPr>
            <p:cNvPr id="103" name="Rectangle 102"/>
            <p:cNvSpPr/>
            <p:nvPr/>
          </p:nvSpPr>
          <p:spPr>
            <a:xfrm>
              <a:off x="3485902" y="3553583"/>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04" name="Rectangle 103"/>
            <p:cNvSpPr/>
            <p:nvPr/>
          </p:nvSpPr>
          <p:spPr>
            <a:xfrm>
              <a:off x="3485902" y="3958697"/>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105" name="Rectangle 104"/>
            <p:cNvSpPr/>
            <p:nvPr/>
          </p:nvSpPr>
          <p:spPr>
            <a:xfrm>
              <a:off x="4240185" y="3553583"/>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06" name="Rectangle 105"/>
            <p:cNvSpPr/>
            <p:nvPr/>
          </p:nvSpPr>
          <p:spPr>
            <a:xfrm>
              <a:off x="4240185" y="3958697"/>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107" name="Rectangle 106"/>
            <p:cNvSpPr/>
            <p:nvPr/>
          </p:nvSpPr>
          <p:spPr>
            <a:xfrm>
              <a:off x="4994468" y="3553583"/>
              <a:ext cx="694481" cy="40511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08" name="Rectangle 107"/>
            <p:cNvSpPr/>
            <p:nvPr/>
          </p:nvSpPr>
          <p:spPr>
            <a:xfrm>
              <a:off x="4994468" y="3958697"/>
              <a:ext cx="694481" cy="40511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80F</a:t>
              </a:r>
              <a:endParaRPr lang="en-US" sz="1400" dirty="0">
                <a:latin typeface="Neo Sans Intel"/>
              </a:endParaRPr>
            </a:p>
          </p:txBody>
        </p:sp>
        <p:sp>
          <p:nvSpPr>
            <p:cNvPr id="109" name="Rectangle 108"/>
            <p:cNvSpPr/>
            <p:nvPr/>
          </p:nvSpPr>
          <p:spPr>
            <a:xfrm>
              <a:off x="5748751" y="3553583"/>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10" name="Rectangle 109"/>
            <p:cNvSpPr/>
            <p:nvPr/>
          </p:nvSpPr>
          <p:spPr>
            <a:xfrm>
              <a:off x="5748751" y="3958697"/>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105F</a:t>
              </a:r>
              <a:endParaRPr lang="en-US" sz="1400" dirty="0">
                <a:latin typeface="Neo Sans Intel"/>
              </a:endParaRPr>
            </a:p>
          </p:txBody>
        </p:sp>
        <p:sp>
          <p:nvSpPr>
            <p:cNvPr id="111" name="Rectangle 110"/>
            <p:cNvSpPr/>
            <p:nvPr/>
          </p:nvSpPr>
          <p:spPr>
            <a:xfrm>
              <a:off x="6504962" y="3553583"/>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12" name="Rectangle 111"/>
            <p:cNvSpPr/>
            <p:nvPr/>
          </p:nvSpPr>
          <p:spPr>
            <a:xfrm>
              <a:off x="6504962" y="3958697"/>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100F</a:t>
              </a:r>
              <a:endParaRPr lang="en-US" sz="1400" dirty="0">
                <a:latin typeface="Neo Sans Intel"/>
              </a:endParaRPr>
            </a:p>
          </p:txBody>
        </p:sp>
        <p:sp>
          <p:nvSpPr>
            <p:cNvPr id="113" name="Rectangle 112"/>
            <p:cNvSpPr/>
            <p:nvPr/>
          </p:nvSpPr>
          <p:spPr>
            <a:xfrm>
              <a:off x="7259245" y="3553583"/>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14" name="Rectangle 113"/>
            <p:cNvSpPr/>
            <p:nvPr/>
          </p:nvSpPr>
          <p:spPr>
            <a:xfrm>
              <a:off x="7259245" y="3958697"/>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cxnSp>
          <p:nvCxnSpPr>
            <p:cNvPr id="115" name="Straight Arrow Connector 114"/>
            <p:cNvCxnSpPr/>
            <p:nvPr/>
          </p:nvCxnSpPr>
          <p:spPr>
            <a:xfrm flipH="1">
              <a:off x="2218476" y="3420281"/>
              <a:ext cx="5671121" cy="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4240185" y="3205610"/>
              <a:ext cx="663438" cy="246221"/>
            </a:xfrm>
            <a:prstGeom prst="rect">
              <a:avLst/>
            </a:prstGeom>
            <a:noFill/>
          </p:spPr>
          <p:txBody>
            <a:bodyPr wrap="none" rtlCol="0">
              <a:spAutoFit/>
            </a:bodyPr>
            <a:lstStyle/>
            <a:p>
              <a:r>
                <a:rPr lang="en-US" sz="1000" dirty="0" smtClean="0">
                  <a:solidFill>
                    <a:schemeClr val="tx2"/>
                  </a:solidFill>
                  <a:latin typeface="Neo Sans Intel"/>
                  <a:cs typeface="Neo Sans Intel"/>
                </a:rPr>
                <a:t>consume</a:t>
              </a:r>
            </a:p>
          </p:txBody>
        </p:sp>
        <p:sp>
          <p:nvSpPr>
            <p:cNvPr id="118" name="TextBox 117"/>
            <p:cNvSpPr txBox="1"/>
            <p:nvPr/>
          </p:nvSpPr>
          <p:spPr>
            <a:xfrm>
              <a:off x="4091540" y="684055"/>
              <a:ext cx="530915" cy="246221"/>
            </a:xfrm>
            <a:prstGeom prst="rect">
              <a:avLst/>
            </a:prstGeom>
            <a:noFill/>
          </p:spPr>
          <p:txBody>
            <a:bodyPr wrap="none" rtlCol="0">
              <a:spAutoFit/>
            </a:bodyPr>
            <a:lstStyle/>
            <a:p>
              <a:r>
                <a:rPr lang="en-US" sz="1000" dirty="0" smtClean="0">
                  <a:solidFill>
                    <a:schemeClr val="tx2"/>
                  </a:solidFill>
                  <a:latin typeface="Neo Sans Intel"/>
                  <a:cs typeface="Neo Sans Intel"/>
                </a:rPr>
                <a:t>collect</a:t>
              </a:r>
            </a:p>
          </p:txBody>
        </p:sp>
      </p:grpSp>
    </p:spTree>
    <p:extLst>
      <p:ext uri="{BB962C8B-B14F-4D97-AF65-F5344CB8AC3E}">
        <p14:creationId xmlns:p14="http://schemas.microsoft.com/office/powerpoint/2010/main" val="1597272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Processing Plugin</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53</a:t>
            </a:fld>
            <a:endParaRPr lang="en-US"/>
          </a:p>
        </p:txBody>
      </p:sp>
      <p:grpSp>
        <p:nvGrpSpPr>
          <p:cNvPr id="42" name="Group 41"/>
          <p:cNvGrpSpPr/>
          <p:nvPr/>
        </p:nvGrpSpPr>
        <p:grpSpPr>
          <a:xfrm>
            <a:off x="1261643" y="1316200"/>
            <a:ext cx="694481" cy="810228"/>
            <a:chOff x="1261641" y="1038405"/>
            <a:chExt cx="694481" cy="810228"/>
          </a:xfrm>
        </p:grpSpPr>
        <p:sp>
          <p:nvSpPr>
            <p:cNvPr id="5" name="Rectangle 4"/>
            <p:cNvSpPr/>
            <p:nvPr/>
          </p:nvSpPr>
          <p:spPr>
            <a:xfrm>
              <a:off x="1261641" y="1038405"/>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6" name="Rectangle 5"/>
            <p:cNvSpPr/>
            <p:nvPr/>
          </p:nvSpPr>
          <p:spPr>
            <a:xfrm>
              <a:off x="1261641" y="1443519"/>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grpSp>
      <p:sp>
        <p:nvSpPr>
          <p:cNvPr id="13" name="Rectangle 12"/>
          <p:cNvSpPr/>
          <p:nvPr/>
        </p:nvSpPr>
        <p:spPr>
          <a:xfrm>
            <a:off x="2015926" y="1316200"/>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4" name="Rectangle 13"/>
          <p:cNvSpPr/>
          <p:nvPr/>
        </p:nvSpPr>
        <p:spPr>
          <a:xfrm>
            <a:off x="2015926" y="1721314"/>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69F</a:t>
            </a:r>
            <a:endParaRPr lang="en-US" sz="1400" dirty="0">
              <a:latin typeface="Neo Sans Intel"/>
            </a:endParaRPr>
          </a:p>
        </p:txBody>
      </p:sp>
      <p:sp>
        <p:nvSpPr>
          <p:cNvPr id="19" name="Rectangle 18"/>
          <p:cNvSpPr/>
          <p:nvPr/>
        </p:nvSpPr>
        <p:spPr>
          <a:xfrm>
            <a:off x="2772137" y="1316200"/>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0" name="Rectangle 19"/>
          <p:cNvSpPr/>
          <p:nvPr/>
        </p:nvSpPr>
        <p:spPr>
          <a:xfrm>
            <a:off x="2772137" y="1721314"/>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21" name="Rectangle 20"/>
          <p:cNvSpPr/>
          <p:nvPr/>
        </p:nvSpPr>
        <p:spPr>
          <a:xfrm>
            <a:off x="3526420" y="1316200"/>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2" name="Rectangle 21"/>
          <p:cNvSpPr/>
          <p:nvPr/>
        </p:nvSpPr>
        <p:spPr>
          <a:xfrm>
            <a:off x="3526420" y="1721314"/>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23" name="Rectangle 22"/>
          <p:cNvSpPr/>
          <p:nvPr/>
        </p:nvSpPr>
        <p:spPr>
          <a:xfrm>
            <a:off x="4280703" y="1316200"/>
            <a:ext cx="694481" cy="40511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4" name="Rectangle 23"/>
          <p:cNvSpPr/>
          <p:nvPr/>
        </p:nvSpPr>
        <p:spPr>
          <a:xfrm>
            <a:off x="4280703" y="1721314"/>
            <a:ext cx="694481" cy="40511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80F</a:t>
            </a:r>
            <a:endParaRPr lang="en-US" sz="1400" dirty="0">
              <a:latin typeface="Neo Sans Intel"/>
            </a:endParaRPr>
          </a:p>
        </p:txBody>
      </p:sp>
      <p:sp>
        <p:nvSpPr>
          <p:cNvPr id="25" name="Rectangle 24"/>
          <p:cNvSpPr/>
          <p:nvPr/>
        </p:nvSpPr>
        <p:spPr>
          <a:xfrm>
            <a:off x="5034986" y="1316200"/>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6" name="Rectangle 25"/>
          <p:cNvSpPr/>
          <p:nvPr/>
        </p:nvSpPr>
        <p:spPr>
          <a:xfrm>
            <a:off x="5034986" y="1721314"/>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105F</a:t>
            </a:r>
            <a:endParaRPr lang="en-US" sz="1400" dirty="0">
              <a:latin typeface="Neo Sans Intel"/>
            </a:endParaRPr>
          </a:p>
        </p:txBody>
      </p:sp>
      <p:sp>
        <p:nvSpPr>
          <p:cNvPr id="27" name="Rectangle 26"/>
          <p:cNvSpPr/>
          <p:nvPr/>
        </p:nvSpPr>
        <p:spPr>
          <a:xfrm>
            <a:off x="5791197" y="1316200"/>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28" name="Rectangle 27"/>
          <p:cNvSpPr/>
          <p:nvPr/>
        </p:nvSpPr>
        <p:spPr>
          <a:xfrm>
            <a:off x="5791197" y="1721314"/>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100F</a:t>
            </a:r>
            <a:endParaRPr lang="en-US" sz="1400" dirty="0">
              <a:latin typeface="Neo Sans Intel"/>
            </a:endParaRPr>
          </a:p>
        </p:txBody>
      </p:sp>
      <p:sp>
        <p:nvSpPr>
          <p:cNvPr id="29" name="Rectangle 28"/>
          <p:cNvSpPr/>
          <p:nvPr/>
        </p:nvSpPr>
        <p:spPr>
          <a:xfrm>
            <a:off x="6545479" y="1316200"/>
            <a:ext cx="694481" cy="405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30" name="Rectangle 29"/>
          <p:cNvSpPr/>
          <p:nvPr/>
        </p:nvSpPr>
        <p:spPr>
          <a:xfrm>
            <a:off x="6545479" y="1721314"/>
            <a:ext cx="694481" cy="4051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68F</a:t>
            </a:r>
            <a:endParaRPr lang="en-US" sz="1400" dirty="0">
              <a:latin typeface="Neo Sans Intel"/>
            </a:endParaRPr>
          </a:p>
        </p:txBody>
      </p:sp>
      <p:sp>
        <p:nvSpPr>
          <p:cNvPr id="31" name="Rounded Rectangle 30"/>
          <p:cNvSpPr/>
          <p:nvPr/>
        </p:nvSpPr>
        <p:spPr>
          <a:xfrm>
            <a:off x="1142033" y="2543812"/>
            <a:ext cx="2048719" cy="8817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Collector</a:t>
            </a:r>
            <a:br>
              <a:rPr lang="en-US" dirty="0" smtClean="0">
                <a:latin typeface="Neo Sans Intel"/>
              </a:rPr>
            </a:br>
            <a:r>
              <a:rPr lang="en-US" dirty="0" smtClean="0">
                <a:latin typeface="Neo Sans Intel"/>
              </a:rPr>
              <a:t>Plugin</a:t>
            </a:r>
            <a:endParaRPr lang="en-US" dirty="0">
              <a:latin typeface="Neo Sans Intel"/>
            </a:endParaRPr>
          </a:p>
        </p:txBody>
      </p:sp>
      <p:cxnSp>
        <p:nvCxnSpPr>
          <p:cNvPr id="34" name="Elbow Connector 33"/>
          <p:cNvCxnSpPr>
            <a:stCxn id="31" idx="3"/>
            <a:endCxn id="59" idx="1"/>
          </p:cNvCxnSpPr>
          <p:nvPr/>
        </p:nvCxnSpPr>
        <p:spPr>
          <a:xfrm flipV="1">
            <a:off x="3190750" y="2980095"/>
            <a:ext cx="480542" cy="4576"/>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6273475" y="2536165"/>
            <a:ext cx="2048719" cy="881718"/>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Neo Sans Intel"/>
              </a:rPr>
              <a:t>Publisher</a:t>
            </a:r>
            <a:br>
              <a:rPr lang="en-US" dirty="0" smtClean="0">
                <a:latin typeface="Neo Sans Intel"/>
              </a:rPr>
            </a:br>
            <a:r>
              <a:rPr lang="en-US" dirty="0" smtClean="0">
                <a:latin typeface="Neo Sans Intel"/>
              </a:rPr>
              <a:t>Plugin</a:t>
            </a:r>
            <a:endParaRPr lang="en-US" dirty="0">
              <a:latin typeface="Neo Sans Intel"/>
            </a:endParaRPr>
          </a:p>
        </p:txBody>
      </p:sp>
      <p:sp>
        <p:nvSpPr>
          <p:cNvPr id="38" name="Snip Same Side Corner Rectangle 37"/>
          <p:cNvSpPr/>
          <p:nvPr/>
        </p:nvSpPr>
        <p:spPr>
          <a:xfrm rot="16200000">
            <a:off x="515452" y="3411754"/>
            <a:ext cx="1120051" cy="1672547"/>
          </a:xfrm>
          <a:prstGeom prst="snip2Same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smtClean="0">
                <a:latin typeface="Neo Sans Intel"/>
              </a:rPr>
              <a:t>Consumer</a:t>
            </a:r>
            <a:endParaRPr lang="en-US" dirty="0">
              <a:latin typeface="Neo Sans Intel"/>
            </a:endParaRPr>
          </a:p>
        </p:txBody>
      </p:sp>
      <p:sp>
        <p:nvSpPr>
          <p:cNvPr id="39" name="Snip Same Side Corner Rectangle 38"/>
          <p:cNvSpPr/>
          <p:nvPr/>
        </p:nvSpPr>
        <p:spPr>
          <a:xfrm rot="5400000">
            <a:off x="7574084" y="802479"/>
            <a:ext cx="1120051" cy="1672547"/>
          </a:xfrm>
          <a:prstGeom prst="snip2Same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latin typeface="Neo Sans Intel"/>
              </a:rPr>
              <a:t>Sensor</a:t>
            </a:r>
            <a:endParaRPr lang="en-US" dirty="0">
              <a:latin typeface="Neo Sans Intel"/>
            </a:endParaRPr>
          </a:p>
        </p:txBody>
      </p:sp>
      <p:cxnSp>
        <p:nvCxnSpPr>
          <p:cNvPr id="41" name="Straight Arrow Connector 40"/>
          <p:cNvCxnSpPr/>
          <p:nvPr/>
        </p:nvCxnSpPr>
        <p:spPr>
          <a:xfrm flipH="1">
            <a:off x="1504711" y="1182898"/>
            <a:ext cx="5671121"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567161" y="1721314"/>
            <a:ext cx="578735"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7159" y="1721315"/>
            <a:ext cx="0" cy="126335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567161" y="2984671"/>
            <a:ext cx="578735"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145894" y="1465484"/>
            <a:ext cx="0" cy="54851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35" idx="3"/>
          </p:cNvCxnSpPr>
          <p:nvPr/>
        </p:nvCxnSpPr>
        <p:spPr>
          <a:xfrm>
            <a:off x="8322193" y="2977024"/>
            <a:ext cx="231498"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553693" y="2984672"/>
            <a:ext cx="1" cy="128701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4433104" y="4271681"/>
            <a:ext cx="4120588" cy="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122753" y="3831378"/>
            <a:ext cx="694481" cy="40511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08" name="Rectangle 107"/>
          <p:cNvSpPr/>
          <p:nvPr/>
        </p:nvSpPr>
        <p:spPr>
          <a:xfrm>
            <a:off x="2122753" y="4236492"/>
            <a:ext cx="694481" cy="40511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80F</a:t>
            </a:r>
            <a:endParaRPr lang="en-US" sz="1400" dirty="0">
              <a:latin typeface="Neo Sans Intel"/>
            </a:endParaRPr>
          </a:p>
        </p:txBody>
      </p:sp>
      <p:sp>
        <p:nvSpPr>
          <p:cNvPr id="109" name="Rectangle 108"/>
          <p:cNvSpPr/>
          <p:nvPr/>
        </p:nvSpPr>
        <p:spPr>
          <a:xfrm>
            <a:off x="2877036" y="3831378"/>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10" name="Rectangle 109"/>
          <p:cNvSpPr/>
          <p:nvPr/>
        </p:nvSpPr>
        <p:spPr>
          <a:xfrm>
            <a:off x="2877036" y="4236492"/>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105F</a:t>
            </a:r>
            <a:endParaRPr lang="en-US" sz="1400" dirty="0">
              <a:latin typeface="Neo Sans Intel"/>
            </a:endParaRPr>
          </a:p>
        </p:txBody>
      </p:sp>
      <p:sp>
        <p:nvSpPr>
          <p:cNvPr id="111" name="Rectangle 110"/>
          <p:cNvSpPr/>
          <p:nvPr/>
        </p:nvSpPr>
        <p:spPr>
          <a:xfrm>
            <a:off x="3633247" y="3831378"/>
            <a:ext cx="694481" cy="405114"/>
          </a:xfrm>
          <a:prstGeom prst="rect">
            <a:avLst/>
          </a:prstGeom>
          <a:solidFill>
            <a:srgbClr val="8E01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Temp</a:t>
            </a:r>
            <a:endParaRPr lang="en-US" sz="1400" dirty="0">
              <a:latin typeface="Neo Sans Intel"/>
            </a:endParaRPr>
          </a:p>
        </p:txBody>
      </p:sp>
      <p:sp>
        <p:nvSpPr>
          <p:cNvPr id="112" name="Rectangle 111"/>
          <p:cNvSpPr/>
          <p:nvPr/>
        </p:nvSpPr>
        <p:spPr>
          <a:xfrm>
            <a:off x="3633247" y="4236492"/>
            <a:ext cx="694481" cy="40511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Neo Sans Intel"/>
              </a:rPr>
              <a:t>100F</a:t>
            </a:r>
            <a:endParaRPr lang="en-US" sz="1400" dirty="0">
              <a:latin typeface="Neo Sans Intel"/>
            </a:endParaRPr>
          </a:p>
        </p:txBody>
      </p:sp>
      <p:cxnSp>
        <p:nvCxnSpPr>
          <p:cNvPr id="115" name="Straight Arrow Connector 114"/>
          <p:cNvCxnSpPr/>
          <p:nvPr/>
        </p:nvCxnSpPr>
        <p:spPr>
          <a:xfrm flipH="1">
            <a:off x="2218477" y="3698076"/>
            <a:ext cx="2002422" cy="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2877035" y="3483406"/>
            <a:ext cx="663438" cy="246221"/>
          </a:xfrm>
          <a:prstGeom prst="rect">
            <a:avLst/>
          </a:prstGeom>
          <a:noFill/>
        </p:spPr>
        <p:txBody>
          <a:bodyPr wrap="none" rtlCol="0">
            <a:spAutoFit/>
          </a:bodyPr>
          <a:lstStyle/>
          <a:p>
            <a:r>
              <a:rPr lang="en-US" sz="1000" dirty="0" smtClean="0">
                <a:solidFill>
                  <a:schemeClr val="tx2"/>
                </a:solidFill>
                <a:latin typeface="Neo Sans Intel"/>
                <a:cs typeface="Neo Sans Intel"/>
              </a:rPr>
              <a:t>consume</a:t>
            </a:r>
          </a:p>
        </p:txBody>
      </p:sp>
      <p:sp>
        <p:nvSpPr>
          <p:cNvPr id="118" name="TextBox 117"/>
          <p:cNvSpPr txBox="1"/>
          <p:nvPr/>
        </p:nvSpPr>
        <p:spPr>
          <a:xfrm>
            <a:off x="4091542" y="961851"/>
            <a:ext cx="530915" cy="246221"/>
          </a:xfrm>
          <a:prstGeom prst="rect">
            <a:avLst/>
          </a:prstGeom>
          <a:noFill/>
        </p:spPr>
        <p:txBody>
          <a:bodyPr wrap="none" rtlCol="0">
            <a:spAutoFit/>
          </a:bodyPr>
          <a:lstStyle/>
          <a:p>
            <a:r>
              <a:rPr lang="en-US" sz="1000" dirty="0" smtClean="0">
                <a:solidFill>
                  <a:schemeClr val="tx2"/>
                </a:solidFill>
                <a:latin typeface="Neo Sans Intel"/>
                <a:cs typeface="Neo Sans Intel"/>
              </a:rPr>
              <a:t>collect</a:t>
            </a:r>
          </a:p>
        </p:txBody>
      </p:sp>
      <p:sp>
        <p:nvSpPr>
          <p:cNvPr id="59" name="Rounded Rectangle 58"/>
          <p:cNvSpPr/>
          <p:nvPr/>
        </p:nvSpPr>
        <p:spPr>
          <a:xfrm>
            <a:off x="3671294" y="2539236"/>
            <a:ext cx="2048719" cy="881718"/>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Neo Sans Intel"/>
              </a:rPr>
              <a:t>Machine Learning</a:t>
            </a:r>
            <a:br>
              <a:rPr lang="en-US" sz="1600" dirty="0" smtClean="0">
                <a:latin typeface="Neo Sans Intel"/>
              </a:rPr>
            </a:br>
            <a:r>
              <a:rPr lang="en-US" sz="1600" dirty="0" smtClean="0">
                <a:latin typeface="Neo Sans Intel"/>
              </a:rPr>
              <a:t>Processing Plugin</a:t>
            </a:r>
            <a:endParaRPr lang="en-US" sz="1600" dirty="0">
              <a:latin typeface="Neo Sans Intel"/>
            </a:endParaRPr>
          </a:p>
        </p:txBody>
      </p:sp>
      <p:cxnSp>
        <p:nvCxnSpPr>
          <p:cNvPr id="63" name="Elbow Connector 62"/>
          <p:cNvCxnSpPr>
            <a:stCxn id="59" idx="3"/>
            <a:endCxn id="35" idx="1"/>
          </p:cNvCxnSpPr>
          <p:nvPr/>
        </p:nvCxnSpPr>
        <p:spPr>
          <a:xfrm flipV="1">
            <a:off x="5720013" y="2977025"/>
            <a:ext cx="553463" cy="3071"/>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426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Plugin Strategy</a:t>
            </a:r>
            <a:endParaRPr lang="en-US" dirty="0"/>
          </a:p>
        </p:txBody>
      </p:sp>
      <p:sp>
        <p:nvSpPr>
          <p:cNvPr id="3" name="Content Placeholder 2"/>
          <p:cNvSpPr>
            <a:spLocks noGrp="1"/>
          </p:cNvSpPr>
          <p:nvPr>
            <p:ph idx="4294967295"/>
          </p:nvPr>
        </p:nvSpPr>
        <p:spPr>
          <a:xfrm>
            <a:off x="457200" y="1200151"/>
            <a:ext cx="8229600" cy="3394472"/>
          </a:xfrm>
          <a:prstGeom prst="rect">
            <a:avLst/>
          </a:prstGeom>
        </p:spPr>
        <p:txBody>
          <a:bodyPr/>
          <a:lstStyle/>
          <a:p>
            <a:r>
              <a:rPr lang="en-US" dirty="0" smtClean="0"/>
              <a:t>Available Plugin – a running instance of a loaded plugin </a:t>
            </a:r>
          </a:p>
          <a:p>
            <a:r>
              <a:rPr lang="en-US" dirty="0" smtClean="0"/>
              <a:t>Plugin writers define “concurrency count”</a:t>
            </a:r>
          </a:p>
          <a:p>
            <a:pPr lvl="1"/>
            <a:r>
              <a:rPr lang="en-US" dirty="0" smtClean="0"/>
              <a:t>This defines the number of Available Plugins to run according to the number of subscriptions to metrics that plugin is responsible for.</a:t>
            </a:r>
          </a:p>
          <a:p>
            <a:r>
              <a:rPr lang="en-US" dirty="0" smtClean="0"/>
              <a:t>Stopped and started as subscription counts change</a:t>
            </a:r>
          </a:p>
          <a:p>
            <a:pPr marL="457200" lvl="1" indent="0">
              <a:buNone/>
            </a:pPr>
            <a:endParaRPr lang="en-US" dirty="0"/>
          </a:p>
        </p:txBody>
      </p:sp>
    </p:spTree>
    <p:extLst>
      <p:ext uri="{BB962C8B-B14F-4D97-AF65-F5344CB8AC3E}">
        <p14:creationId xmlns:p14="http://schemas.microsoft.com/office/powerpoint/2010/main" val="8939209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Strategy</a:t>
            </a:r>
            <a:endParaRPr lang="en-US" dirty="0"/>
          </a:p>
        </p:txBody>
      </p:sp>
      <p:sp>
        <p:nvSpPr>
          <p:cNvPr id="3" name="Content Placeholder 2"/>
          <p:cNvSpPr>
            <a:spLocks noGrp="1"/>
          </p:cNvSpPr>
          <p:nvPr>
            <p:ph idx="4294967295"/>
          </p:nvPr>
        </p:nvSpPr>
        <p:spPr>
          <a:xfrm>
            <a:off x="457200" y="1200151"/>
            <a:ext cx="8229600" cy="3394472"/>
          </a:xfrm>
          <a:prstGeom prst="rect">
            <a:avLst/>
          </a:prstGeom>
        </p:spPr>
        <p:txBody>
          <a:bodyPr>
            <a:normAutofit/>
          </a:bodyPr>
          <a:lstStyle/>
          <a:p>
            <a:r>
              <a:rPr lang="en-US" dirty="0" smtClean="0"/>
              <a:t>Examples:</a:t>
            </a:r>
          </a:p>
          <a:p>
            <a:pPr lvl="1"/>
            <a:r>
              <a:rPr lang="en-US" dirty="0" smtClean="0"/>
              <a:t>Round robin</a:t>
            </a:r>
          </a:p>
          <a:p>
            <a:pPr lvl="1"/>
            <a:r>
              <a:rPr lang="en-US" dirty="0" smtClean="0"/>
              <a:t>Most Recently Used (MRU)</a:t>
            </a:r>
          </a:p>
          <a:p>
            <a:pPr lvl="1"/>
            <a:r>
              <a:rPr lang="en-US" dirty="0" smtClean="0"/>
              <a:t>Least Recently </a:t>
            </a:r>
            <a:r>
              <a:rPr lang="en-US" dirty="0"/>
              <a:t>U</a:t>
            </a:r>
            <a:r>
              <a:rPr lang="en-US" dirty="0" smtClean="0"/>
              <a:t>sed (LRU)</a:t>
            </a:r>
          </a:p>
          <a:p>
            <a:r>
              <a:rPr lang="en-US" dirty="0" smtClean="0"/>
              <a:t>Load balancing and fairness to available plugins</a:t>
            </a:r>
          </a:p>
          <a:p>
            <a:r>
              <a:rPr lang="en-US" dirty="0" smtClean="0"/>
              <a:t>Strategy can be changed per plugin pool and on the fly</a:t>
            </a:r>
          </a:p>
        </p:txBody>
      </p:sp>
    </p:spTree>
    <p:extLst>
      <p:ext uri="{BB962C8B-B14F-4D97-AF65-F5344CB8AC3E}">
        <p14:creationId xmlns:p14="http://schemas.microsoft.com/office/powerpoint/2010/main" val="33642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Routing Strategy: Automatic Scale Up</a:t>
            </a:r>
            <a:endParaRPr lang="en-US" dirty="0"/>
          </a:p>
        </p:txBody>
      </p:sp>
      <p:sp>
        <p:nvSpPr>
          <p:cNvPr id="3" name="Content Placeholder 2"/>
          <p:cNvSpPr>
            <a:spLocks noGrp="1"/>
          </p:cNvSpPr>
          <p:nvPr>
            <p:ph idx="4294967295"/>
          </p:nvPr>
        </p:nvSpPr>
        <p:spPr>
          <a:xfrm>
            <a:off x="457200" y="1200151"/>
            <a:ext cx="8229600" cy="3394472"/>
          </a:xfrm>
          <a:prstGeom prst="rect">
            <a:avLst/>
          </a:prstGeom>
        </p:spPr>
        <p:txBody>
          <a:bodyPr/>
          <a:lstStyle/>
          <a:p>
            <a:r>
              <a:rPr lang="en-US" dirty="0"/>
              <a:t>a high hit count in a short time window can be used to auto scale up a </a:t>
            </a:r>
            <a:r>
              <a:rPr lang="en-US" dirty="0" smtClean="0"/>
              <a:t>pool</a:t>
            </a:r>
          </a:p>
          <a:p>
            <a:r>
              <a:rPr lang="en-US" dirty="0" smtClean="0"/>
              <a:t>Adding plugin instances allows for disparate tasks to execute concurrently across more plugin endpoints.  </a:t>
            </a:r>
          </a:p>
          <a:p>
            <a:r>
              <a:rPr lang="en-US" dirty="0" smtClean="0"/>
              <a:t>This has a significant positive impact on an individual task’s execution latency</a:t>
            </a:r>
            <a:endParaRPr lang="en-US" dirty="0"/>
          </a:p>
        </p:txBody>
      </p:sp>
    </p:spTree>
    <p:extLst>
      <p:ext uri="{BB962C8B-B14F-4D97-AF65-F5344CB8AC3E}">
        <p14:creationId xmlns:p14="http://schemas.microsoft.com/office/powerpoint/2010/main" val="782630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Routing Strategy: Automatic Scale Down</a:t>
            </a:r>
            <a:endParaRPr lang="en-US" sz="3800" dirty="0"/>
          </a:p>
        </p:txBody>
      </p:sp>
      <p:sp>
        <p:nvSpPr>
          <p:cNvPr id="3" name="Content Placeholder 2"/>
          <p:cNvSpPr>
            <a:spLocks noGrp="1"/>
          </p:cNvSpPr>
          <p:nvPr>
            <p:ph idx="4294967295"/>
          </p:nvPr>
        </p:nvSpPr>
        <p:spPr>
          <a:xfrm>
            <a:off x="457200" y="1200151"/>
            <a:ext cx="8229600" cy="3394472"/>
          </a:xfrm>
          <a:prstGeom prst="rect">
            <a:avLst/>
          </a:prstGeom>
        </p:spPr>
        <p:txBody>
          <a:bodyPr/>
          <a:lstStyle/>
          <a:p>
            <a:endParaRPr lang="en-US" dirty="0"/>
          </a:p>
          <a:p>
            <a:r>
              <a:rPr lang="en-US" dirty="0"/>
              <a:t>Using MRU strategy, an available plugin can go cold where it is never (or very rarely) used. </a:t>
            </a:r>
            <a:endParaRPr lang="en-US" dirty="0" smtClean="0"/>
          </a:p>
          <a:p>
            <a:r>
              <a:rPr lang="en-US" dirty="0" smtClean="0"/>
              <a:t>Being </a:t>
            </a:r>
            <a:r>
              <a:rPr lang="en-US" dirty="0"/>
              <a:t>able to discern this in the system allows Pulse to stop that AP and not require the resources it’s using.  </a:t>
            </a:r>
          </a:p>
          <a:p>
            <a:pPr marL="0" indent="0">
              <a:buNone/>
            </a:pPr>
            <a:endParaRPr lang="en-US" dirty="0"/>
          </a:p>
        </p:txBody>
      </p:sp>
    </p:spTree>
    <p:extLst>
      <p:ext uri="{BB962C8B-B14F-4D97-AF65-F5344CB8AC3E}">
        <p14:creationId xmlns:p14="http://schemas.microsoft.com/office/powerpoint/2010/main" val="11185201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28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for building Pulse</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a:p>
        </p:txBody>
      </p:sp>
      <p:sp>
        <p:nvSpPr>
          <p:cNvPr id="4" name="TextBox 3"/>
          <p:cNvSpPr txBox="1"/>
          <p:nvPr/>
        </p:nvSpPr>
        <p:spPr>
          <a:xfrm>
            <a:off x="274320" y="1005840"/>
            <a:ext cx="8613648" cy="2862323"/>
          </a:xfrm>
          <a:prstGeom prst="rect">
            <a:avLst/>
          </a:prstGeom>
          <a:noFill/>
        </p:spPr>
        <p:txBody>
          <a:bodyPr wrap="square" rtlCol="0">
            <a:spAutoFit/>
          </a:bodyPr>
          <a:lstStyle/>
          <a:p>
            <a:pPr marL="228600" indent="-228600">
              <a:buAutoNum type="arabicPeriod"/>
            </a:pPr>
            <a:r>
              <a:rPr lang="en-US" dirty="0" smtClean="0">
                <a:solidFill>
                  <a:schemeClr val="tx2"/>
                </a:solidFill>
                <a:latin typeface="Neo Sans Intel"/>
                <a:cs typeface="Neo Sans Intel"/>
              </a:rPr>
              <a:t>Platform telemetry can influence infrastructure management for new cloud stacks.</a:t>
            </a:r>
          </a:p>
          <a:p>
            <a:pPr marL="228600" indent="-228600">
              <a:buAutoNum type="arabicPeriod"/>
            </a:pPr>
            <a:endParaRPr lang="en-US" dirty="0" smtClean="0">
              <a:solidFill>
                <a:schemeClr val="tx2"/>
              </a:solidFill>
              <a:latin typeface="Neo Sans Intel"/>
              <a:cs typeface="Neo Sans Intel"/>
            </a:endParaRPr>
          </a:p>
          <a:p>
            <a:pPr marL="228600" indent="-228600">
              <a:buAutoNum type="arabicPeriod"/>
            </a:pPr>
            <a:r>
              <a:rPr lang="en-US" dirty="0" smtClean="0">
                <a:solidFill>
                  <a:schemeClr val="tx2"/>
                </a:solidFill>
                <a:latin typeface="Neo Sans Intel"/>
                <a:cs typeface="Neo Sans Intel"/>
              </a:rPr>
              <a:t>Exposing IA telemetry both enables #1 and creates Intel value via unique platform telemetry.</a:t>
            </a:r>
          </a:p>
          <a:p>
            <a:pPr marL="228600" indent="-228600">
              <a:buAutoNum type="arabicPeriod"/>
            </a:pPr>
            <a:endParaRPr lang="en-US" dirty="0" smtClean="0">
              <a:solidFill>
                <a:schemeClr val="tx2"/>
              </a:solidFill>
              <a:latin typeface="Neo Sans Intel"/>
              <a:cs typeface="Neo Sans Intel"/>
            </a:endParaRPr>
          </a:p>
          <a:p>
            <a:pPr marL="228600" indent="-228600">
              <a:buAutoNum type="arabicPeriod"/>
            </a:pPr>
            <a:r>
              <a:rPr lang="en-US" dirty="0" smtClean="0">
                <a:solidFill>
                  <a:schemeClr val="tx2"/>
                </a:solidFill>
                <a:latin typeface="Neo Sans Intel"/>
                <a:cs typeface="Neo Sans Intel"/>
              </a:rPr>
              <a:t>Historically IA telemetry has been exposed in a limited, non-uniform, and difficult to consume format for cloud platforms.</a:t>
            </a:r>
          </a:p>
          <a:p>
            <a:pPr marL="228600" indent="-228600">
              <a:buAutoNum type="arabicPeriod"/>
            </a:pPr>
            <a:endParaRPr lang="en-US" dirty="0" smtClean="0">
              <a:solidFill>
                <a:schemeClr val="tx2"/>
              </a:solidFill>
              <a:latin typeface="Neo Sans Intel"/>
              <a:cs typeface="Neo Sans Intel"/>
            </a:endParaRPr>
          </a:p>
          <a:p>
            <a:pPr marL="228600" indent="-228600">
              <a:buAutoNum type="arabicPeriod"/>
            </a:pPr>
            <a:r>
              <a:rPr lang="en-US" dirty="0" smtClean="0">
                <a:solidFill>
                  <a:schemeClr val="tx2"/>
                </a:solidFill>
                <a:latin typeface="Neo Sans Intel"/>
                <a:cs typeface="Neo Sans Intel"/>
              </a:rPr>
              <a:t>Making IA telemetry easy to consume for a broad set of cloud use cases will drive preference for IA.</a:t>
            </a:r>
          </a:p>
        </p:txBody>
      </p:sp>
    </p:spTree>
    <p:extLst>
      <p:ext uri="{BB962C8B-B14F-4D97-AF65-F5344CB8AC3E}">
        <p14:creationId xmlns:p14="http://schemas.microsoft.com/office/powerpoint/2010/main" val="1992576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What is it?</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r>
              <a:rPr lang="en-US" dirty="0" smtClean="0"/>
              <a:t>A powerful telemetry </a:t>
            </a:r>
            <a:r>
              <a:rPr lang="en-US" dirty="0"/>
              <a:t>a</a:t>
            </a:r>
            <a:r>
              <a:rPr lang="en-US" dirty="0" smtClean="0"/>
              <a:t>gent </a:t>
            </a:r>
            <a:r>
              <a:rPr lang="en-US" dirty="0"/>
              <a:t>f</a:t>
            </a:r>
            <a:r>
              <a:rPr lang="en-US" dirty="0" smtClean="0"/>
              <a:t>ramework designed to</a:t>
            </a:r>
          </a:p>
          <a:p>
            <a:pPr marL="568325" lvl="1" indent="-342900"/>
            <a:r>
              <a:rPr lang="en-US" dirty="0" smtClean="0"/>
              <a:t>Improve deployment model and flexibility of the telemetry tools ecosystem</a:t>
            </a:r>
          </a:p>
          <a:p>
            <a:pPr marL="568325" lvl="1" indent="-342900"/>
            <a:r>
              <a:rPr lang="en-US" dirty="0" smtClean="0"/>
              <a:t>Provide dynamic control of collection for small or large clusters of systems</a:t>
            </a:r>
          </a:p>
          <a:p>
            <a:pPr marL="568325" lvl="1" indent="-342900"/>
            <a:r>
              <a:rPr lang="en-US" dirty="0" smtClean="0"/>
              <a:t>Allow flexible processing of telemetry data on agent (e.g. machine learning)</a:t>
            </a:r>
          </a:p>
          <a:p>
            <a:pPr marL="568325" lvl="1" indent="-342900"/>
            <a:r>
              <a:rPr lang="en-US" dirty="0" smtClean="0"/>
              <a:t>Simplify disseminating data to telemetry ingesting systems</a:t>
            </a:r>
          </a:p>
          <a:p>
            <a:pPr marL="568325" lvl="1" indent="-342900"/>
            <a:r>
              <a:rPr lang="en-US" dirty="0" smtClean="0"/>
              <a:t>Provide operational innovation for collecting across cluster of machines</a:t>
            </a:r>
          </a:p>
          <a:p>
            <a:pPr marL="568325" lvl="1" indent="-342900"/>
            <a:r>
              <a:rPr lang="en-US" dirty="0" smtClean="0"/>
              <a:t>Support emerging API consumption models</a:t>
            </a:r>
          </a:p>
          <a:p>
            <a:pPr marL="568325" lvl="1" indent="-342900">
              <a:buFont typeface="+mj-lt"/>
              <a:buAutoNum type="arabicPeriod"/>
            </a:pPr>
            <a:endParaRPr lang="en-US" dirty="0"/>
          </a:p>
        </p:txBody>
      </p:sp>
    </p:spTree>
    <p:extLst>
      <p:ext uri="{BB962C8B-B14F-4D97-AF65-F5344CB8AC3E}">
        <p14:creationId xmlns:p14="http://schemas.microsoft.com/office/powerpoint/2010/main" val="4083868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Overview – What it isn’t</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a:p>
        </p:txBody>
      </p:sp>
      <p:sp>
        <p:nvSpPr>
          <p:cNvPr id="4" name="Content Placeholder 3"/>
          <p:cNvSpPr>
            <a:spLocks noGrp="1"/>
          </p:cNvSpPr>
          <p:nvPr>
            <p:ph idx="4294967295"/>
          </p:nvPr>
        </p:nvSpPr>
        <p:spPr>
          <a:xfrm>
            <a:off x="455621" y="1200152"/>
            <a:ext cx="8167047" cy="3469911"/>
          </a:xfrm>
          <a:prstGeom prst="rect">
            <a:avLst/>
          </a:prstGeom>
        </p:spPr>
        <p:txBody>
          <a:bodyPr/>
          <a:lstStyle/>
          <a:p>
            <a:pPr lvl="1" indent="0">
              <a:buNone/>
            </a:pPr>
            <a:r>
              <a:rPr lang="en-US" dirty="0" smtClean="0"/>
              <a:t>Pulse is not intended to</a:t>
            </a:r>
          </a:p>
          <a:p>
            <a:pPr marL="914400" lvl="2" indent="-342900"/>
            <a:r>
              <a:rPr lang="en-US" dirty="0" smtClean="0"/>
              <a:t>Operate as an analytics platform – It is intended to feed them</a:t>
            </a:r>
          </a:p>
          <a:p>
            <a:pPr marL="914400" lvl="2" indent="-342900"/>
            <a:r>
              <a:rPr lang="en-US" dirty="0" smtClean="0"/>
              <a:t>Compete with existing metric/monitoring/telemetry agents</a:t>
            </a:r>
          </a:p>
        </p:txBody>
      </p:sp>
    </p:spTree>
    <p:extLst>
      <p:ext uri="{BB962C8B-B14F-4D97-AF65-F5344CB8AC3E}">
        <p14:creationId xmlns:p14="http://schemas.microsoft.com/office/powerpoint/2010/main" val="3940374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p:cNvSpPr>
            <a:spLocks noGrp="1"/>
          </p:cNvSpPr>
          <p:nvPr>
            <p:ph type="title"/>
          </p:nvPr>
        </p:nvSpPr>
        <p:spPr/>
        <p:txBody>
          <a:bodyPr/>
          <a:lstStyle/>
          <a:p>
            <a:r>
              <a:rPr lang="en-US" dirty="0" smtClean="0"/>
              <a:t>The Workflow</a:t>
            </a:r>
            <a:endParaRPr lang="en-US" dirty="0"/>
          </a:p>
        </p:txBody>
      </p:sp>
      <p:cxnSp>
        <p:nvCxnSpPr>
          <p:cNvPr id="77" name="Straight Connector 76"/>
          <p:cNvCxnSpPr/>
          <p:nvPr/>
        </p:nvCxnSpPr>
        <p:spPr>
          <a:xfrm flipV="1">
            <a:off x="2197853" y="2355742"/>
            <a:ext cx="1494618" cy="11717"/>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965295" y="1842183"/>
            <a:ext cx="2649440" cy="1127"/>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496239" y="2185261"/>
            <a:ext cx="2196232" cy="16658"/>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458749" y="1689967"/>
            <a:ext cx="2155986"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56727" y="2476389"/>
            <a:ext cx="2758008"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33153" y="3054446"/>
            <a:ext cx="2808373"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93488" y="3713925"/>
            <a:ext cx="2998983"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1451323" y="2808271"/>
            <a:ext cx="2190203"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46" idx="1"/>
          </p:cNvCxnSpPr>
          <p:nvPr/>
        </p:nvCxnSpPr>
        <p:spPr>
          <a:xfrm flipV="1">
            <a:off x="1959455" y="2913748"/>
            <a:ext cx="1655280" cy="9548"/>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170873" y="4035950"/>
            <a:ext cx="2470653"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732644" y="3949007"/>
            <a:ext cx="1908882"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1147299" y="3458903"/>
            <a:ext cx="2545172" cy="7059"/>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587286" y="3316399"/>
            <a:ext cx="2105185"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60537" y="4255705"/>
            <a:ext cx="1580989"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123482" y="3564605"/>
            <a:ext cx="1568989" cy="0"/>
          </a:xfrm>
          <a:prstGeom prst="line">
            <a:avLst/>
          </a:prstGeom>
          <a:ln w="1270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3614735" y="1356970"/>
            <a:ext cx="1250657" cy="3113556"/>
          </a:xfrm>
          <a:prstGeom prst="rect">
            <a:avLst/>
          </a:prstGeom>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Neo Sans Intel"/>
            </a:endParaRPr>
          </a:p>
        </p:txBody>
      </p:sp>
      <p:sp>
        <p:nvSpPr>
          <p:cNvPr id="6" name="Oval 5"/>
          <p:cNvSpPr/>
          <p:nvPr/>
        </p:nvSpPr>
        <p:spPr>
          <a:xfrm>
            <a:off x="1259833" y="1973950"/>
            <a:ext cx="472811" cy="4728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Neo Sans Intel"/>
            </a:endParaRPr>
          </a:p>
        </p:txBody>
      </p:sp>
      <p:sp>
        <p:nvSpPr>
          <p:cNvPr id="7" name="Oval 6"/>
          <p:cNvSpPr/>
          <p:nvPr/>
        </p:nvSpPr>
        <p:spPr>
          <a:xfrm>
            <a:off x="1732644" y="2661582"/>
            <a:ext cx="472811" cy="47281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8" name="Oval 7"/>
          <p:cNvSpPr/>
          <p:nvPr/>
        </p:nvSpPr>
        <p:spPr>
          <a:xfrm>
            <a:off x="590273" y="2801350"/>
            <a:ext cx="472811" cy="4728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9" name="Oval 8"/>
          <p:cNvSpPr/>
          <p:nvPr/>
        </p:nvSpPr>
        <p:spPr>
          <a:xfrm>
            <a:off x="952323" y="3782894"/>
            <a:ext cx="472811" cy="472811"/>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0" name="Oval 9"/>
          <p:cNvSpPr/>
          <p:nvPr/>
        </p:nvSpPr>
        <p:spPr>
          <a:xfrm>
            <a:off x="1846326" y="1702500"/>
            <a:ext cx="359130" cy="35913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1" name="Oval 10"/>
          <p:cNvSpPr/>
          <p:nvPr/>
        </p:nvSpPr>
        <p:spPr>
          <a:xfrm>
            <a:off x="455613" y="3522569"/>
            <a:ext cx="359130" cy="35913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2" name="Oval 11"/>
          <p:cNvSpPr/>
          <p:nvPr/>
        </p:nvSpPr>
        <p:spPr>
          <a:xfrm>
            <a:off x="1425134" y="3123682"/>
            <a:ext cx="359130" cy="35913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3" name="Oval 12"/>
          <p:cNvSpPr/>
          <p:nvPr/>
        </p:nvSpPr>
        <p:spPr>
          <a:xfrm>
            <a:off x="677163" y="2292784"/>
            <a:ext cx="359130" cy="35913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4" name="Oval 13"/>
          <p:cNvSpPr/>
          <p:nvPr/>
        </p:nvSpPr>
        <p:spPr>
          <a:xfrm>
            <a:off x="1295331" y="2646935"/>
            <a:ext cx="291954" cy="29195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5" name="Oval 14"/>
          <p:cNvSpPr/>
          <p:nvPr/>
        </p:nvSpPr>
        <p:spPr>
          <a:xfrm>
            <a:off x="1969050" y="3422096"/>
            <a:ext cx="291954" cy="2919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6" name="Oval 15"/>
          <p:cNvSpPr/>
          <p:nvPr/>
        </p:nvSpPr>
        <p:spPr>
          <a:xfrm>
            <a:off x="2025891" y="2213837"/>
            <a:ext cx="291954" cy="291954"/>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7" name="Oval 16"/>
          <p:cNvSpPr/>
          <p:nvPr/>
        </p:nvSpPr>
        <p:spPr>
          <a:xfrm>
            <a:off x="1969050" y="4109728"/>
            <a:ext cx="291954" cy="29195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8" name="Oval 17"/>
          <p:cNvSpPr/>
          <p:nvPr/>
        </p:nvSpPr>
        <p:spPr>
          <a:xfrm>
            <a:off x="1346466" y="1582057"/>
            <a:ext cx="221758" cy="22175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19" name="Oval 18"/>
          <p:cNvSpPr/>
          <p:nvPr/>
        </p:nvSpPr>
        <p:spPr>
          <a:xfrm>
            <a:off x="1621765" y="3838128"/>
            <a:ext cx="221758" cy="2217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20" name="Oval 19"/>
          <p:cNvSpPr/>
          <p:nvPr/>
        </p:nvSpPr>
        <p:spPr>
          <a:xfrm>
            <a:off x="1022352" y="3342847"/>
            <a:ext cx="221758" cy="2217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21" name="Oval 20"/>
          <p:cNvSpPr/>
          <p:nvPr/>
        </p:nvSpPr>
        <p:spPr>
          <a:xfrm>
            <a:off x="856727" y="1722147"/>
            <a:ext cx="221758" cy="22175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Sans Intel"/>
            </a:endParaRPr>
          </a:p>
        </p:txBody>
      </p:sp>
      <p:sp>
        <p:nvSpPr>
          <p:cNvPr id="22" name="Rounded Rectangle 21"/>
          <p:cNvSpPr/>
          <p:nvPr/>
        </p:nvSpPr>
        <p:spPr>
          <a:xfrm>
            <a:off x="6564538" y="1411243"/>
            <a:ext cx="1898996" cy="86413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eo Sans Intel"/>
              </a:rPr>
              <a:t>Orchestration</a:t>
            </a:r>
            <a:br>
              <a:rPr lang="en-US" dirty="0" smtClean="0">
                <a:latin typeface="Neo Sans Intel"/>
              </a:rPr>
            </a:br>
            <a:r>
              <a:rPr lang="en-US" dirty="0" smtClean="0">
                <a:latin typeface="Neo Sans Intel"/>
              </a:rPr>
              <a:t>&amp; Scheduling</a:t>
            </a:r>
            <a:endParaRPr lang="en-US" dirty="0">
              <a:latin typeface="Neo Sans Intel"/>
            </a:endParaRPr>
          </a:p>
        </p:txBody>
      </p:sp>
      <p:sp>
        <p:nvSpPr>
          <p:cNvPr id="23" name="Rounded Rectangle 22"/>
          <p:cNvSpPr/>
          <p:nvPr/>
        </p:nvSpPr>
        <p:spPr>
          <a:xfrm>
            <a:off x="6564538" y="2468067"/>
            <a:ext cx="1898996" cy="86413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eo Sans Intel"/>
              </a:rPr>
              <a:t>Monitoring</a:t>
            </a:r>
            <a:endParaRPr lang="en-US" dirty="0">
              <a:latin typeface="Neo Sans Intel"/>
            </a:endParaRPr>
          </a:p>
        </p:txBody>
      </p:sp>
      <p:sp>
        <p:nvSpPr>
          <p:cNvPr id="24" name="Rounded Rectangle 23"/>
          <p:cNvSpPr/>
          <p:nvPr/>
        </p:nvSpPr>
        <p:spPr>
          <a:xfrm>
            <a:off x="6564538" y="3533601"/>
            <a:ext cx="1898996" cy="86413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eo Sans Intel"/>
              </a:rPr>
              <a:t>Billing/Chargeback</a:t>
            </a:r>
            <a:endParaRPr lang="en-US" dirty="0">
              <a:latin typeface="Neo Sans Intel"/>
            </a:endParaRPr>
          </a:p>
        </p:txBody>
      </p:sp>
      <p:grpSp>
        <p:nvGrpSpPr>
          <p:cNvPr id="85" name="Group 84"/>
          <p:cNvGrpSpPr/>
          <p:nvPr/>
        </p:nvGrpSpPr>
        <p:grpSpPr>
          <a:xfrm>
            <a:off x="3864140" y="1478299"/>
            <a:ext cx="732210" cy="2885884"/>
            <a:chOff x="3491256" y="1439558"/>
            <a:chExt cx="645773" cy="2545209"/>
          </a:xfrm>
        </p:grpSpPr>
        <p:sp>
          <p:nvSpPr>
            <p:cNvPr id="26" name="Trapezoid 25"/>
            <p:cNvSpPr/>
            <p:nvPr/>
          </p:nvSpPr>
          <p:spPr>
            <a:xfrm rot="5400000">
              <a:off x="3414937" y="1515877"/>
              <a:ext cx="798412" cy="645773"/>
            </a:xfrm>
            <a:prstGeom prst="trapezoid">
              <a:avLst/>
            </a:prstGeom>
            <a:solidFill>
              <a:srgbClr val="C0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dirty="0" smtClean="0">
                  <a:latin typeface="Neo Sans Intel"/>
                </a:rPr>
                <a:t>Filter</a:t>
              </a:r>
              <a:endParaRPr lang="en-US" sz="1000" dirty="0">
                <a:latin typeface="Neo Sans Intel"/>
              </a:endParaRPr>
            </a:p>
          </p:txBody>
        </p:sp>
        <p:sp>
          <p:nvSpPr>
            <p:cNvPr id="27" name="Trapezoid 26"/>
            <p:cNvSpPr/>
            <p:nvPr/>
          </p:nvSpPr>
          <p:spPr>
            <a:xfrm rot="5400000">
              <a:off x="3414937" y="2383255"/>
              <a:ext cx="798412" cy="645773"/>
            </a:xfrm>
            <a:prstGeom prst="trapezoid">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dirty="0" smtClean="0">
                  <a:latin typeface="Neo Sans Intel"/>
                </a:rPr>
                <a:t>Learn</a:t>
              </a:r>
              <a:endParaRPr lang="en-US" sz="1000" dirty="0">
                <a:latin typeface="Neo Sans Intel"/>
              </a:endParaRPr>
            </a:p>
          </p:txBody>
        </p:sp>
        <p:sp>
          <p:nvSpPr>
            <p:cNvPr id="28" name="Trapezoid 27"/>
            <p:cNvSpPr/>
            <p:nvPr/>
          </p:nvSpPr>
          <p:spPr>
            <a:xfrm rot="5400000">
              <a:off x="3414937" y="3262674"/>
              <a:ext cx="798412" cy="645773"/>
            </a:xfrm>
            <a:prstGeom prst="trapezoid">
              <a:avLst/>
            </a:prstGeom>
            <a:solidFill>
              <a:schemeClr val="accent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dirty="0" smtClean="0">
                  <a:latin typeface="Neo Sans Intel"/>
                </a:rPr>
                <a:t>Convert</a:t>
              </a:r>
              <a:endParaRPr lang="en-US" sz="1000" dirty="0">
                <a:latin typeface="Neo Sans Intel"/>
              </a:endParaRPr>
            </a:p>
          </p:txBody>
        </p:sp>
      </p:grpSp>
      <p:cxnSp>
        <p:nvCxnSpPr>
          <p:cNvPr id="80" name="Straight Arrow Connector 79"/>
          <p:cNvCxnSpPr>
            <a:stCxn id="46" idx="3"/>
            <a:endCxn id="22" idx="1"/>
          </p:cNvCxnSpPr>
          <p:nvPr/>
        </p:nvCxnSpPr>
        <p:spPr>
          <a:xfrm flipV="1">
            <a:off x="4865392" y="1843310"/>
            <a:ext cx="1699146" cy="1070438"/>
          </a:xfrm>
          <a:prstGeom prst="straightConnector1">
            <a:avLst/>
          </a:prstGeom>
          <a:ln>
            <a:solidFill>
              <a:srgbClr val="7030A0"/>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46" idx="3"/>
            <a:endCxn id="23" idx="1"/>
          </p:cNvCxnSpPr>
          <p:nvPr/>
        </p:nvCxnSpPr>
        <p:spPr>
          <a:xfrm flipV="1">
            <a:off x="4865392" y="2900134"/>
            <a:ext cx="1699146" cy="13614"/>
          </a:xfrm>
          <a:prstGeom prst="straightConnector1">
            <a:avLst/>
          </a:prstGeom>
          <a:ln>
            <a:solidFill>
              <a:srgbClr val="7030A0"/>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46" idx="3"/>
            <a:endCxn id="24" idx="1"/>
          </p:cNvCxnSpPr>
          <p:nvPr/>
        </p:nvCxnSpPr>
        <p:spPr>
          <a:xfrm>
            <a:off x="4865392" y="2913748"/>
            <a:ext cx="1699146" cy="1051920"/>
          </a:xfrm>
          <a:prstGeom prst="straightConnector1">
            <a:avLst/>
          </a:prstGeom>
          <a:ln>
            <a:solidFill>
              <a:srgbClr val="7030A0"/>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993656" y="1070857"/>
            <a:ext cx="1149135"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Collect data</a:t>
            </a:r>
          </a:p>
        </p:txBody>
      </p:sp>
      <p:sp>
        <p:nvSpPr>
          <p:cNvPr id="148" name="TextBox 147"/>
          <p:cNvSpPr txBox="1"/>
          <p:nvPr/>
        </p:nvSpPr>
        <p:spPr>
          <a:xfrm>
            <a:off x="3405177" y="942736"/>
            <a:ext cx="1868556"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Process and normalize</a:t>
            </a:r>
          </a:p>
        </p:txBody>
      </p:sp>
      <p:sp>
        <p:nvSpPr>
          <p:cNvPr id="149" name="TextBox 148"/>
          <p:cNvSpPr txBox="1"/>
          <p:nvPr/>
        </p:nvSpPr>
        <p:spPr>
          <a:xfrm>
            <a:off x="6743184" y="885465"/>
            <a:ext cx="1743301"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Publish into domains</a:t>
            </a:r>
          </a:p>
        </p:txBody>
      </p:sp>
    </p:spTree>
    <p:extLst>
      <p:ext uri="{BB962C8B-B14F-4D97-AF65-F5344CB8AC3E}">
        <p14:creationId xmlns:p14="http://schemas.microsoft.com/office/powerpoint/2010/main" val="54127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l_Presentation Template_16x9_CLEAR_0401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IntelClearPPT">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Neo Sans Intel"/>
          </a:defRPr>
        </a:defPPr>
      </a:lstStyle>
    </a:txDef>
  </a:objectDefaults>
  <a:extraClrSchemeLst/>
</a:theme>
</file>

<file path=ppt/theme/theme2.xml><?xml version="1.0" encoding="utf-8"?>
<a:theme xmlns:a="http://schemas.openxmlformats.org/drawingml/2006/main" name="intel16x9">
  <a:themeElements>
    <a:clrScheme name="intel2013">
      <a:dk1>
        <a:sysClr val="windowText" lastClr="000000"/>
      </a:dk1>
      <a:lt1>
        <a:sysClr val="window" lastClr="FFFFFF"/>
      </a:lt1>
      <a:dk2>
        <a:srgbClr val="0071C5"/>
      </a:dk2>
      <a:lt2>
        <a:srgbClr val="7ED3F7"/>
      </a:lt2>
      <a:accent1>
        <a:srgbClr val="00AEEF"/>
      </a:accent1>
      <a:accent2>
        <a:srgbClr val="A6CE39"/>
      </a:accent2>
      <a:accent3>
        <a:srgbClr val="FFDA00"/>
      </a:accent3>
      <a:accent4>
        <a:srgbClr val="FDBB13"/>
      </a:accent4>
      <a:accent5>
        <a:srgbClr val="ED1C24"/>
      </a:accent5>
      <a:accent6>
        <a:srgbClr val="004280"/>
      </a:accent6>
      <a:hlink>
        <a:srgbClr val="7ED3F7"/>
      </a:hlink>
      <a:folHlink>
        <a:srgbClr val="939598"/>
      </a:folHlink>
    </a:clrScheme>
    <a:fontScheme name="IntelClear">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372" tIns="45688" rIns="91372" bIns="45688" numCol="1" rtlCol="0" anchor="ctr" anchorCtr="0"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dirty="0" smtClean="0">
            <a:ln>
              <a:noFill/>
            </a:ln>
            <a:solidFill>
              <a:srgbClr val="FFFFFF"/>
            </a:solidFill>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Intel_Presentation Template_16x9_CLEAR_040114</Template>
  <TotalTime>27503</TotalTime>
  <Words>2302</Words>
  <Application>Microsoft Office PowerPoint</Application>
  <PresentationFormat>On-screen Show (16:9)</PresentationFormat>
  <Paragraphs>726</Paragraphs>
  <Slides>58</Slides>
  <Notes>39</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Intel_Presentation Template_16x9_CLEAR_040114</vt:lpstr>
      <vt:lpstr>intel16x9</vt:lpstr>
      <vt:lpstr>Project Pulse</vt:lpstr>
      <vt:lpstr>Future Infrastructures Are Software Defined</vt:lpstr>
      <vt:lpstr>Cloud Computing Growth &amp; Market Dynamics</vt:lpstr>
      <vt:lpstr>Intelligent Resource Orchestration</vt:lpstr>
      <vt:lpstr>Technologies that help us shape the cloud</vt:lpstr>
      <vt:lpstr>Assumptions for building Pulse</vt:lpstr>
      <vt:lpstr>Pulse Overview – What is it?</vt:lpstr>
      <vt:lpstr>Pulse Overview – What it isn’t</vt:lpstr>
      <vt:lpstr>The Workflow</vt:lpstr>
      <vt:lpstr>The Plugin Model</vt:lpstr>
      <vt:lpstr>Pulse Overview – Collect</vt:lpstr>
      <vt:lpstr>Pulse Overview – Process</vt:lpstr>
      <vt:lpstr>Pulse Overview – Publish</vt:lpstr>
      <vt:lpstr>The Catalog</vt:lpstr>
      <vt:lpstr>Example</vt:lpstr>
      <vt:lpstr>Plugin Lifecycle</vt:lpstr>
      <vt:lpstr>Plugin Lifecycle</vt:lpstr>
      <vt:lpstr>Open Plugin Ecosystem</vt:lpstr>
      <vt:lpstr>Open Plugin Ecosystem</vt:lpstr>
      <vt:lpstr>Open Plugin Ecosystem</vt:lpstr>
      <vt:lpstr>The API</vt:lpstr>
      <vt:lpstr>PowerPoint Presentation</vt:lpstr>
      <vt:lpstr>PowerPoint Presentation</vt:lpstr>
      <vt:lpstr>Flexible deployment</vt:lpstr>
      <vt:lpstr>Flexible deployment</vt:lpstr>
      <vt:lpstr>Flexible deployment</vt:lpstr>
      <vt:lpstr>Example Deployment Scenarios</vt:lpstr>
      <vt:lpstr>DEMO</vt:lpstr>
      <vt:lpstr>Next Steps</vt:lpstr>
      <vt:lpstr>Create Value, Creating Preference for IA </vt:lpstr>
      <vt:lpstr>Create Value, Creating Preference for IA </vt:lpstr>
      <vt:lpstr>Deployment Models</vt:lpstr>
      <vt:lpstr>Pulse Overview – Publish</vt:lpstr>
      <vt:lpstr>Pulse Overview – Example Workflows</vt:lpstr>
      <vt:lpstr>Pulse Overview – Architecture</vt:lpstr>
      <vt:lpstr>Pulse Overview – Core Architecture</vt:lpstr>
      <vt:lpstr>Simple and Flexible Deployment</vt:lpstr>
      <vt:lpstr>Example Deployment Scenarios</vt:lpstr>
      <vt:lpstr>API Enabling Custom Integration</vt:lpstr>
      <vt:lpstr>Custom Integration</vt:lpstr>
      <vt:lpstr>Custom Integration</vt:lpstr>
      <vt:lpstr>Flexible Locality</vt:lpstr>
      <vt:lpstr>PowerPoint Presentation</vt:lpstr>
      <vt:lpstr>PowerPoint Presentation</vt:lpstr>
      <vt:lpstr>PowerPoint Presentation</vt:lpstr>
      <vt:lpstr>Modular API Architecture</vt:lpstr>
      <vt:lpstr>Decoupled Deployment Options</vt:lpstr>
      <vt:lpstr>PowerPoint Presentation</vt:lpstr>
      <vt:lpstr>PowerPoint Presentation</vt:lpstr>
      <vt:lpstr>Simple Mockup – Web Console</vt:lpstr>
      <vt:lpstr>PowerPoint Presentation</vt:lpstr>
      <vt:lpstr>Normal Collection Flow</vt:lpstr>
      <vt:lpstr>Using A Processing Plugin</vt:lpstr>
      <vt:lpstr>Available Plugin Strategy</vt:lpstr>
      <vt:lpstr>Routing Strategy</vt:lpstr>
      <vt:lpstr>Routing Strategy: Automatic Scale Up</vt:lpstr>
      <vt:lpstr>Routing Strategy: Automatic Scale Down</vt:lpstr>
      <vt:lpstr>PowerPoint Presentation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Presentation Template Overview</dc:title>
  <dc:creator>Han, Sarah J</dc:creator>
  <cp:lastModifiedBy>Joan Digney</cp:lastModifiedBy>
  <cp:revision>322</cp:revision>
  <cp:lastPrinted>2015-06-02T20:56:43Z</cp:lastPrinted>
  <dcterms:created xsi:type="dcterms:W3CDTF">2015-03-10T21:03:09Z</dcterms:created>
  <dcterms:modified xsi:type="dcterms:W3CDTF">2015-09-10T18:03:30Z</dcterms:modified>
</cp:coreProperties>
</file>